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colors5.xml" ContentType="application/vnd.openxmlformats-officedocument.drawingml.diagramColor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46" r:id="rId2"/>
    <p:sldId id="348" r:id="rId3"/>
    <p:sldId id="359" r:id="rId4"/>
    <p:sldId id="362" r:id="rId5"/>
    <p:sldId id="360" r:id="rId6"/>
    <p:sldId id="364" r:id="rId7"/>
    <p:sldId id="370" r:id="rId8"/>
    <p:sldId id="366" r:id="rId9"/>
    <p:sldId id="363" r:id="rId10"/>
    <p:sldId id="365" r:id="rId11"/>
    <p:sldId id="368" r:id="rId12"/>
    <p:sldId id="369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93B3BF"/>
    <a:srgbClr val="97B0BB"/>
    <a:srgbClr val="F6FDA1"/>
    <a:srgbClr val="FFFF00"/>
    <a:srgbClr val="FFFF66"/>
    <a:srgbClr val="FF00FF"/>
    <a:srgbClr val="CCFF33"/>
    <a:srgbClr val="CCFF99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72161" autoAdjust="0"/>
  </p:normalViewPr>
  <p:slideViewPr>
    <p:cSldViewPr>
      <p:cViewPr>
        <p:scale>
          <a:sx n="50" d="100"/>
          <a:sy n="50" d="100"/>
        </p:scale>
        <p:origin x="-1728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45BFBF-D46D-4E3B-92D4-99244D0D113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19079A-6198-4FCD-8C4E-2DE22370A5F5}">
      <dgm:prSet phldrT="[Text]"/>
      <dgm:spPr>
        <a:solidFill>
          <a:schemeClr val="accent6"/>
        </a:solidFill>
      </dgm:spPr>
      <dgm:t>
        <a:bodyPr/>
        <a:lstStyle/>
        <a:p>
          <a:r>
            <a:rPr lang="en-US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Standard One</a:t>
          </a:r>
          <a:endParaRPr lang="en-US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C733AE4-A46C-4C56-9D0E-863F3A93E0C4}" type="parTrans" cxnId="{4332DDB9-B5C6-4D50-9DCB-D5F1FAD4305C}">
      <dgm:prSet/>
      <dgm:spPr/>
      <dgm:t>
        <a:bodyPr/>
        <a:lstStyle/>
        <a:p>
          <a:endParaRPr lang="en-US"/>
        </a:p>
      </dgm:t>
    </dgm:pt>
    <dgm:pt modelId="{EF1D0959-A324-4095-8026-A1D8145CD217}" type="sibTrans" cxnId="{4332DDB9-B5C6-4D50-9DCB-D5F1FAD4305C}">
      <dgm:prSet/>
      <dgm:spPr/>
      <dgm:t>
        <a:bodyPr/>
        <a:lstStyle/>
        <a:p>
          <a:endParaRPr lang="en-US"/>
        </a:p>
      </dgm:t>
    </dgm:pt>
    <dgm:pt modelId="{5CC40118-A4F2-41EB-AE2C-9F58AFEBA856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Teachers demonstrate leadership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66E5B2B-AB2B-4E43-8D29-716439D930F3}" type="parTrans" cxnId="{8F52A62B-7ADE-4682-A310-1D6E26AF980B}">
      <dgm:prSet/>
      <dgm:spPr/>
      <dgm:t>
        <a:bodyPr/>
        <a:lstStyle/>
        <a:p>
          <a:endParaRPr lang="en-US"/>
        </a:p>
      </dgm:t>
    </dgm:pt>
    <dgm:pt modelId="{8CAE9B74-6BCA-49C5-8910-1CAF973093B8}" type="sibTrans" cxnId="{8F52A62B-7ADE-4682-A310-1D6E26AF980B}">
      <dgm:prSet/>
      <dgm:spPr/>
      <dgm:t>
        <a:bodyPr/>
        <a:lstStyle/>
        <a:p>
          <a:endParaRPr lang="en-US"/>
        </a:p>
      </dgm:t>
    </dgm:pt>
    <dgm:pt modelId="{5BAF97B6-210F-4899-BD2C-1F98A7342DC0}">
      <dgm:prSet phldrT="[Text]"/>
      <dgm:spPr>
        <a:solidFill>
          <a:schemeClr val="accent6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Standard Two</a:t>
          </a:r>
          <a:endParaRPr lang="en-US" b="1" dirty="0">
            <a:solidFill>
              <a:schemeClr val="bg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F4088ED-ADBC-4B7B-92E9-F84BB8195338}" type="parTrans" cxnId="{6436B80D-3756-488B-AA2C-CFFE1969B305}">
      <dgm:prSet/>
      <dgm:spPr/>
      <dgm:t>
        <a:bodyPr/>
        <a:lstStyle/>
        <a:p>
          <a:endParaRPr lang="en-US"/>
        </a:p>
      </dgm:t>
    </dgm:pt>
    <dgm:pt modelId="{DCADAD53-C9B7-409E-B62D-65F2D16301F2}" type="sibTrans" cxnId="{6436B80D-3756-488B-AA2C-CFFE1969B305}">
      <dgm:prSet/>
      <dgm:spPr/>
      <dgm:t>
        <a:bodyPr/>
        <a:lstStyle/>
        <a:p>
          <a:endParaRPr lang="en-US"/>
        </a:p>
      </dgm:t>
    </dgm:pt>
    <dgm:pt modelId="{143D9F36-9031-46B7-9DF1-64592EBE41BC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Teachers establish a respectful environment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5E3CD0F-F309-4BF3-8683-8548A2EC970C}" type="parTrans" cxnId="{CF14B1B7-565A-408C-9A3A-BB8260C90158}">
      <dgm:prSet/>
      <dgm:spPr/>
      <dgm:t>
        <a:bodyPr/>
        <a:lstStyle/>
        <a:p>
          <a:endParaRPr lang="en-US"/>
        </a:p>
      </dgm:t>
    </dgm:pt>
    <dgm:pt modelId="{7E1543FB-A67D-4B2B-8E90-4D75C2E994BD}" type="sibTrans" cxnId="{CF14B1B7-565A-408C-9A3A-BB8260C90158}">
      <dgm:prSet/>
      <dgm:spPr/>
      <dgm:t>
        <a:bodyPr/>
        <a:lstStyle/>
        <a:p>
          <a:endParaRPr lang="en-US"/>
        </a:p>
      </dgm:t>
    </dgm:pt>
    <dgm:pt modelId="{C8A420A8-BF38-4764-82F5-2A649537940A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US" sz="25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Standard Three</a:t>
          </a:r>
        </a:p>
      </dgm:t>
    </dgm:pt>
    <dgm:pt modelId="{4E3B5C2F-DC89-42D4-AE38-ED3959087BE0}" type="parTrans" cxnId="{ADAC29A6-75D7-4509-AFEE-AC1CC8B463E1}">
      <dgm:prSet/>
      <dgm:spPr/>
      <dgm:t>
        <a:bodyPr/>
        <a:lstStyle/>
        <a:p>
          <a:endParaRPr lang="en-US"/>
        </a:p>
      </dgm:t>
    </dgm:pt>
    <dgm:pt modelId="{0271AA42-20DD-4936-8E00-BBFE014FE86C}" type="sibTrans" cxnId="{ADAC29A6-75D7-4509-AFEE-AC1CC8B463E1}">
      <dgm:prSet/>
      <dgm:spPr/>
      <dgm:t>
        <a:bodyPr/>
        <a:lstStyle/>
        <a:p>
          <a:endParaRPr lang="en-US"/>
        </a:p>
      </dgm:t>
    </dgm:pt>
    <dgm:pt modelId="{B7BB0CE1-0E99-484F-BCE4-65B859ECBB89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Teachers know the content they teach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9E545-703E-4110-BF14-7DDA26196B9A}" type="parTrans" cxnId="{C61588DD-495E-4F59-AE9D-2848DEE732DE}">
      <dgm:prSet/>
      <dgm:spPr/>
      <dgm:t>
        <a:bodyPr/>
        <a:lstStyle/>
        <a:p>
          <a:endParaRPr lang="en-US"/>
        </a:p>
      </dgm:t>
    </dgm:pt>
    <dgm:pt modelId="{29450444-69D3-44D4-AD4D-5E7139364B9D}" type="sibTrans" cxnId="{C61588DD-495E-4F59-AE9D-2848DEE732DE}">
      <dgm:prSet/>
      <dgm:spPr/>
      <dgm:t>
        <a:bodyPr/>
        <a:lstStyle/>
        <a:p>
          <a:endParaRPr lang="en-US"/>
        </a:p>
      </dgm:t>
    </dgm:pt>
    <dgm:pt modelId="{94DCD5AD-141C-42F2-B203-01C2FD41A020}">
      <dgm:prSet phldrT="[Text]"/>
      <dgm:spPr>
        <a:solidFill>
          <a:schemeClr val="accent6"/>
        </a:solidFill>
      </dgm:spPr>
      <dgm:t>
        <a:bodyPr/>
        <a:lstStyle/>
        <a:p>
          <a:r>
            <a:rPr lang="en-US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Standard Four</a:t>
          </a:r>
          <a:endParaRPr lang="en-US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A9F67AA-2B00-4222-A2ED-F5218B299C96}" type="parTrans" cxnId="{13230605-D870-4ACD-984C-24637ED69814}">
      <dgm:prSet/>
      <dgm:spPr/>
      <dgm:t>
        <a:bodyPr/>
        <a:lstStyle/>
        <a:p>
          <a:endParaRPr lang="en-US"/>
        </a:p>
      </dgm:t>
    </dgm:pt>
    <dgm:pt modelId="{B42D3FC6-B5FB-407F-8AE9-5BE69616D8BE}" type="sibTrans" cxnId="{13230605-D870-4ACD-984C-24637ED69814}">
      <dgm:prSet/>
      <dgm:spPr/>
      <dgm:t>
        <a:bodyPr/>
        <a:lstStyle/>
        <a:p>
          <a:endParaRPr lang="en-US"/>
        </a:p>
      </dgm:t>
    </dgm:pt>
    <dgm:pt modelId="{B3756C43-5FF1-4F18-9680-298E989311AE}">
      <dgm:prSet phldrT="[Text]"/>
      <dgm:spPr>
        <a:solidFill>
          <a:schemeClr val="accent6"/>
        </a:solidFill>
      </dgm:spPr>
      <dgm:t>
        <a:bodyPr/>
        <a:lstStyle/>
        <a:p>
          <a:r>
            <a:rPr lang="en-US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Standard Five</a:t>
          </a:r>
          <a:endParaRPr lang="en-US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65A5BB-30E9-49E2-AFED-75F8D92C6B78}" type="parTrans" cxnId="{8E99A78C-24C8-4D1C-85E8-6665E09C127D}">
      <dgm:prSet/>
      <dgm:spPr/>
      <dgm:t>
        <a:bodyPr/>
        <a:lstStyle/>
        <a:p>
          <a:endParaRPr lang="en-US"/>
        </a:p>
      </dgm:t>
    </dgm:pt>
    <dgm:pt modelId="{86AB0B03-2C5B-42DD-93F9-E3BCC2FA4C8E}" type="sibTrans" cxnId="{8E99A78C-24C8-4D1C-85E8-6665E09C127D}">
      <dgm:prSet/>
      <dgm:spPr/>
      <dgm:t>
        <a:bodyPr/>
        <a:lstStyle/>
        <a:p>
          <a:endParaRPr lang="en-US"/>
        </a:p>
      </dgm:t>
    </dgm:pt>
    <dgm:pt modelId="{A3AB1197-36EE-47FE-921A-38A684E55772}">
      <dgm:prSet phldrT="[Text]" custT="1"/>
      <dgm:spPr>
        <a:solidFill>
          <a:schemeClr val="accent5"/>
        </a:solidFill>
      </dgm:spPr>
      <dgm:t>
        <a:bodyPr/>
        <a:lstStyle/>
        <a:p>
          <a:r>
            <a:rPr lang="en-US" sz="2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Teachers facilitate learning for their students</a:t>
          </a:r>
          <a:endParaRPr lang="en-US" sz="20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A380BE8-48D6-4E12-A73F-F970373AA6EE}" type="parTrans" cxnId="{7BD62CCA-7C1E-4314-8A3C-7690E6FAABDD}">
      <dgm:prSet/>
      <dgm:spPr/>
      <dgm:t>
        <a:bodyPr/>
        <a:lstStyle/>
        <a:p>
          <a:endParaRPr lang="en-US"/>
        </a:p>
      </dgm:t>
    </dgm:pt>
    <dgm:pt modelId="{899819DB-24EC-41C7-B6EE-7D370AE5A11C}" type="sibTrans" cxnId="{7BD62CCA-7C1E-4314-8A3C-7690E6FAABDD}">
      <dgm:prSet/>
      <dgm:spPr/>
      <dgm:t>
        <a:bodyPr/>
        <a:lstStyle/>
        <a:p>
          <a:endParaRPr lang="en-US"/>
        </a:p>
      </dgm:t>
    </dgm:pt>
    <dgm:pt modelId="{4B958243-6110-495C-A9BA-E3A9D700C7C6}">
      <dgm:prSet phldrT="[Text]" custT="1"/>
      <dgm:spPr>
        <a:solidFill>
          <a:schemeClr val="accent5"/>
        </a:solidFill>
      </dgm:spPr>
      <dgm:t>
        <a:bodyPr/>
        <a:lstStyle/>
        <a:p>
          <a:r>
            <a:rPr lang="en-US" sz="2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Teachers reflect on their practice</a:t>
          </a:r>
          <a:endParaRPr lang="en-US" sz="20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206C190-00DA-464F-BBE1-191AB617B382}" type="parTrans" cxnId="{A56FA2D2-6AFE-41DE-8B26-0F1D2735CB5A}">
      <dgm:prSet/>
      <dgm:spPr/>
      <dgm:t>
        <a:bodyPr/>
        <a:lstStyle/>
        <a:p>
          <a:endParaRPr lang="en-US"/>
        </a:p>
      </dgm:t>
    </dgm:pt>
    <dgm:pt modelId="{E20DC50B-505C-4C7D-A92B-63DCB99961B3}" type="sibTrans" cxnId="{A56FA2D2-6AFE-41DE-8B26-0F1D2735CB5A}">
      <dgm:prSet/>
      <dgm:spPr/>
      <dgm:t>
        <a:bodyPr/>
        <a:lstStyle/>
        <a:p>
          <a:endParaRPr lang="en-US"/>
        </a:p>
      </dgm:t>
    </dgm:pt>
    <dgm:pt modelId="{B597BB77-6E4A-4EAB-95E6-0D29313EF83E}" type="pres">
      <dgm:prSet presAssocID="{5C45BFBF-D46D-4E3B-92D4-99244D0D113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AA4488-A8E9-455F-86C7-423FB17690BC}" type="pres">
      <dgm:prSet presAssocID="{AC19079A-6198-4FCD-8C4E-2DE22370A5F5}" presName="linNode" presStyleCnt="0"/>
      <dgm:spPr/>
    </dgm:pt>
    <dgm:pt modelId="{1D462745-9277-4D6C-8CE2-E36908D98814}" type="pres">
      <dgm:prSet presAssocID="{AC19079A-6198-4FCD-8C4E-2DE22370A5F5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F819C1-2600-40CD-95C8-55B4E0B70F7C}" type="pres">
      <dgm:prSet presAssocID="{AC19079A-6198-4FCD-8C4E-2DE22370A5F5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6EC3FB-5BBA-47E4-81C4-787F4DA7E9F1}" type="pres">
      <dgm:prSet presAssocID="{EF1D0959-A324-4095-8026-A1D8145CD217}" presName="sp" presStyleCnt="0"/>
      <dgm:spPr/>
    </dgm:pt>
    <dgm:pt modelId="{E6884705-832C-4E11-A751-7A09BACD19BC}" type="pres">
      <dgm:prSet presAssocID="{5BAF97B6-210F-4899-BD2C-1F98A7342DC0}" presName="linNode" presStyleCnt="0"/>
      <dgm:spPr/>
    </dgm:pt>
    <dgm:pt modelId="{2AAD916F-6E75-4116-8C3D-F125015375AF}" type="pres">
      <dgm:prSet presAssocID="{5BAF97B6-210F-4899-BD2C-1F98A7342DC0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787CB4-5188-4CA1-8B76-94F20D42F7EA}" type="pres">
      <dgm:prSet presAssocID="{5BAF97B6-210F-4899-BD2C-1F98A7342DC0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298F46-A55B-4966-B80A-53EDB94ECC23}" type="pres">
      <dgm:prSet presAssocID="{DCADAD53-C9B7-409E-B62D-65F2D16301F2}" presName="sp" presStyleCnt="0"/>
      <dgm:spPr/>
    </dgm:pt>
    <dgm:pt modelId="{79FBA17F-27BF-4ACD-91F9-AC3F38A89670}" type="pres">
      <dgm:prSet presAssocID="{C8A420A8-BF38-4764-82F5-2A649537940A}" presName="linNode" presStyleCnt="0"/>
      <dgm:spPr/>
    </dgm:pt>
    <dgm:pt modelId="{9213FE3E-9917-4B59-BEE8-A3D9EA323646}" type="pres">
      <dgm:prSet presAssocID="{C8A420A8-BF38-4764-82F5-2A649537940A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42B309-3275-4613-99AB-0D9DF6BB0DCD}" type="pres">
      <dgm:prSet presAssocID="{C8A420A8-BF38-4764-82F5-2A649537940A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61C754-7650-4991-B254-8BA127EC342F}" type="pres">
      <dgm:prSet presAssocID="{0271AA42-20DD-4936-8E00-BBFE014FE86C}" presName="sp" presStyleCnt="0"/>
      <dgm:spPr/>
    </dgm:pt>
    <dgm:pt modelId="{DC9EECC3-49D5-4C23-AD62-358F3DC12913}" type="pres">
      <dgm:prSet presAssocID="{94DCD5AD-141C-42F2-B203-01C2FD41A020}" presName="linNode" presStyleCnt="0"/>
      <dgm:spPr/>
    </dgm:pt>
    <dgm:pt modelId="{7550BCD7-E818-4528-B28F-242F979D10F5}" type="pres">
      <dgm:prSet presAssocID="{94DCD5AD-141C-42F2-B203-01C2FD41A020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E48E53-F080-4B77-84B2-545855221BBF}" type="pres">
      <dgm:prSet presAssocID="{94DCD5AD-141C-42F2-B203-01C2FD41A020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456F06-4F48-428C-BAEC-C7781076A4A7}" type="pres">
      <dgm:prSet presAssocID="{B42D3FC6-B5FB-407F-8AE9-5BE69616D8BE}" presName="sp" presStyleCnt="0"/>
      <dgm:spPr/>
    </dgm:pt>
    <dgm:pt modelId="{E7961DE8-C542-41F1-B445-9560D21BFEA9}" type="pres">
      <dgm:prSet presAssocID="{B3756C43-5FF1-4F18-9680-298E989311AE}" presName="linNode" presStyleCnt="0"/>
      <dgm:spPr/>
    </dgm:pt>
    <dgm:pt modelId="{FAB9B2FC-A2D7-48EA-9D4E-7BAA9BF9F738}" type="pres">
      <dgm:prSet presAssocID="{B3756C43-5FF1-4F18-9680-298E989311AE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D7C1C3-ED0F-428D-AB7E-BEEC39D99F8A}" type="pres">
      <dgm:prSet presAssocID="{B3756C43-5FF1-4F18-9680-298E989311AE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6A1FD7C-09C1-46D3-A03A-8DAF2F8B4F6B}" type="presOf" srcId="{AC19079A-6198-4FCD-8C4E-2DE22370A5F5}" destId="{1D462745-9277-4D6C-8CE2-E36908D98814}" srcOrd="0" destOrd="0" presId="urn:microsoft.com/office/officeart/2005/8/layout/vList5"/>
    <dgm:cxn modelId="{80FBE3E2-ABAD-4CF4-9259-FC24EFBCFC3A}" type="presOf" srcId="{B3756C43-5FF1-4F18-9680-298E989311AE}" destId="{FAB9B2FC-A2D7-48EA-9D4E-7BAA9BF9F738}" srcOrd="0" destOrd="0" presId="urn:microsoft.com/office/officeart/2005/8/layout/vList5"/>
    <dgm:cxn modelId="{C61588DD-495E-4F59-AE9D-2848DEE732DE}" srcId="{C8A420A8-BF38-4764-82F5-2A649537940A}" destId="{B7BB0CE1-0E99-484F-BCE4-65B859ECBB89}" srcOrd="0" destOrd="0" parTransId="{B219E545-703E-4110-BF14-7DDA26196B9A}" sibTransId="{29450444-69D3-44D4-AD4D-5E7139364B9D}"/>
    <dgm:cxn modelId="{ADAC29A6-75D7-4509-AFEE-AC1CC8B463E1}" srcId="{5C45BFBF-D46D-4E3B-92D4-99244D0D113A}" destId="{C8A420A8-BF38-4764-82F5-2A649537940A}" srcOrd="2" destOrd="0" parTransId="{4E3B5C2F-DC89-42D4-AE38-ED3959087BE0}" sibTransId="{0271AA42-20DD-4936-8E00-BBFE014FE86C}"/>
    <dgm:cxn modelId="{A857D62F-649D-460A-BF91-38CEE2E90914}" type="presOf" srcId="{5C45BFBF-D46D-4E3B-92D4-99244D0D113A}" destId="{B597BB77-6E4A-4EAB-95E6-0D29313EF83E}" srcOrd="0" destOrd="0" presId="urn:microsoft.com/office/officeart/2005/8/layout/vList5"/>
    <dgm:cxn modelId="{43813563-EE43-448E-8073-B906AB5A4F8C}" type="presOf" srcId="{B7BB0CE1-0E99-484F-BCE4-65B859ECBB89}" destId="{5D42B309-3275-4613-99AB-0D9DF6BB0DCD}" srcOrd="0" destOrd="0" presId="urn:microsoft.com/office/officeart/2005/8/layout/vList5"/>
    <dgm:cxn modelId="{A68A0287-1F96-4829-9492-546E9592A90F}" type="presOf" srcId="{A3AB1197-36EE-47FE-921A-38A684E55772}" destId="{45E48E53-F080-4B77-84B2-545855221BBF}" srcOrd="0" destOrd="0" presId="urn:microsoft.com/office/officeart/2005/8/layout/vList5"/>
    <dgm:cxn modelId="{58775925-41C8-43F4-9117-794FB78D3518}" type="presOf" srcId="{C8A420A8-BF38-4764-82F5-2A649537940A}" destId="{9213FE3E-9917-4B59-BEE8-A3D9EA323646}" srcOrd="0" destOrd="0" presId="urn:microsoft.com/office/officeart/2005/8/layout/vList5"/>
    <dgm:cxn modelId="{CF14B1B7-565A-408C-9A3A-BB8260C90158}" srcId="{5BAF97B6-210F-4899-BD2C-1F98A7342DC0}" destId="{143D9F36-9031-46B7-9DF1-64592EBE41BC}" srcOrd="0" destOrd="0" parTransId="{15E3CD0F-F309-4BF3-8683-8548A2EC970C}" sibTransId="{7E1543FB-A67D-4B2B-8E90-4D75C2E994BD}"/>
    <dgm:cxn modelId="{7C802705-E0B3-4F68-87EE-468388BAE05C}" type="presOf" srcId="{143D9F36-9031-46B7-9DF1-64592EBE41BC}" destId="{F1787CB4-5188-4CA1-8B76-94F20D42F7EA}" srcOrd="0" destOrd="0" presId="urn:microsoft.com/office/officeart/2005/8/layout/vList5"/>
    <dgm:cxn modelId="{7B5E3089-724E-42D0-BE9F-6B8402BBC83A}" type="presOf" srcId="{94DCD5AD-141C-42F2-B203-01C2FD41A020}" destId="{7550BCD7-E818-4528-B28F-242F979D10F5}" srcOrd="0" destOrd="0" presId="urn:microsoft.com/office/officeart/2005/8/layout/vList5"/>
    <dgm:cxn modelId="{8F52A62B-7ADE-4682-A310-1D6E26AF980B}" srcId="{AC19079A-6198-4FCD-8C4E-2DE22370A5F5}" destId="{5CC40118-A4F2-41EB-AE2C-9F58AFEBA856}" srcOrd="0" destOrd="0" parTransId="{466E5B2B-AB2B-4E43-8D29-716439D930F3}" sibTransId="{8CAE9B74-6BCA-49C5-8910-1CAF973093B8}"/>
    <dgm:cxn modelId="{13230605-D870-4ACD-984C-24637ED69814}" srcId="{5C45BFBF-D46D-4E3B-92D4-99244D0D113A}" destId="{94DCD5AD-141C-42F2-B203-01C2FD41A020}" srcOrd="3" destOrd="0" parTransId="{BA9F67AA-2B00-4222-A2ED-F5218B299C96}" sibTransId="{B42D3FC6-B5FB-407F-8AE9-5BE69616D8BE}"/>
    <dgm:cxn modelId="{4332DDB9-B5C6-4D50-9DCB-D5F1FAD4305C}" srcId="{5C45BFBF-D46D-4E3B-92D4-99244D0D113A}" destId="{AC19079A-6198-4FCD-8C4E-2DE22370A5F5}" srcOrd="0" destOrd="0" parTransId="{6C733AE4-A46C-4C56-9D0E-863F3A93E0C4}" sibTransId="{EF1D0959-A324-4095-8026-A1D8145CD217}"/>
    <dgm:cxn modelId="{7BD62CCA-7C1E-4314-8A3C-7690E6FAABDD}" srcId="{94DCD5AD-141C-42F2-B203-01C2FD41A020}" destId="{A3AB1197-36EE-47FE-921A-38A684E55772}" srcOrd="0" destOrd="0" parTransId="{2A380BE8-48D6-4E12-A73F-F970373AA6EE}" sibTransId="{899819DB-24EC-41C7-B6EE-7D370AE5A11C}"/>
    <dgm:cxn modelId="{8E99A78C-24C8-4D1C-85E8-6665E09C127D}" srcId="{5C45BFBF-D46D-4E3B-92D4-99244D0D113A}" destId="{B3756C43-5FF1-4F18-9680-298E989311AE}" srcOrd="4" destOrd="0" parTransId="{7965A5BB-30E9-49E2-AFED-75F8D92C6B78}" sibTransId="{86AB0B03-2C5B-42DD-93F9-E3BCC2FA4C8E}"/>
    <dgm:cxn modelId="{A56FA2D2-6AFE-41DE-8B26-0F1D2735CB5A}" srcId="{B3756C43-5FF1-4F18-9680-298E989311AE}" destId="{4B958243-6110-495C-A9BA-E3A9D700C7C6}" srcOrd="0" destOrd="0" parTransId="{E206C190-00DA-464F-BBE1-191AB617B382}" sibTransId="{E20DC50B-505C-4C7D-A92B-63DCB99961B3}"/>
    <dgm:cxn modelId="{2AE26DBD-F870-49CD-A6C0-A48A52252BCA}" type="presOf" srcId="{5CC40118-A4F2-41EB-AE2C-9F58AFEBA856}" destId="{0CF819C1-2600-40CD-95C8-55B4E0B70F7C}" srcOrd="0" destOrd="0" presId="urn:microsoft.com/office/officeart/2005/8/layout/vList5"/>
    <dgm:cxn modelId="{2A28BCD0-988E-4A81-95B9-C0B9630FCAE3}" type="presOf" srcId="{5BAF97B6-210F-4899-BD2C-1F98A7342DC0}" destId="{2AAD916F-6E75-4116-8C3D-F125015375AF}" srcOrd="0" destOrd="0" presId="urn:microsoft.com/office/officeart/2005/8/layout/vList5"/>
    <dgm:cxn modelId="{6436B80D-3756-488B-AA2C-CFFE1969B305}" srcId="{5C45BFBF-D46D-4E3B-92D4-99244D0D113A}" destId="{5BAF97B6-210F-4899-BD2C-1F98A7342DC0}" srcOrd="1" destOrd="0" parTransId="{8F4088ED-ADBC-4B7B-92E9-F84BB8195338}" sibTransId="{DCADAD53-C9B7-409E-B62D-65F2D16301F2}"/>
    <dgm:cxn modelId="{09275141-554C-499B-9DF9-7910AD34FB59}" type="presOf" srcId="{4B958243-6110-495C-A9BA-E3A9D700C7C6}" destId="{6ED7C1C3-ED0F-428D-AB7E-BEEC39D99F8A}" srcOrd="0" destOrd="0" presId="urn:microsoft.com/office/officeart/2005/8/layout/vList5"/>
    <dgm:cxn modelId="{5CA492DE-7918-4422-9F1A-132AD1542559}" type="presParOf" srcId="{B597BB77-6E4A-4EAB-95E6-0D29313EF83E}" destId="{C0AA4488-A8E9-455F-86C7-423FB17690BC}" srcOrd="0" destOrd="0" presId="urn:microsoft.com/office/officeart/2005/8/layout/vList5"/>
    <dgm:cxn modelId="{A9F7AEB6-48C4-4BF9-8003-D2F16C066D90}" type="presParOf" srcId="{C0AA4488-A8E9-455F-86C7-423FB17690BC}" destId="{1D462745-9277-4D6C-8CE2-E36908D98814}" srcOrd="0" destOrd="0" presId="urn:microsoft.com/office/officeart/2005/8/layout/vList5"/>
    <dgm:cxn modelId="{42E22EE4-F361-4B85-BA54-B22AFF9E0651}" type="presParOf" srcId="{C0AA4488-A8E9-455F-86C7-423FB17690BC}" destId="{0CF819C1-2600-40CD-95C8-55B4E0B70F7C}" srcOrd="1" destOrd="0" presId="urn:microsoft.com/office/officeart/2005/8/layout/vList5"/>
    <dgm:cxn modelId="{62CA3A72-E6A0-4665-BB56-2AC26268EE49}" type="presParOf" srcId="{B597BB77-6E4A-4EAB-95E6-0D29313EF83E}" destId="{B76EC3FB-5BBA-47E4-81C4-787F4DA7E9F1}" srcOrd="1" destOrd="0" presId="urn:microsoft.com/office/officeart/2005/8/layout/vList5"/>
    <dgm:cxn modelId="{9D2F2F01-6AB2-4C75-AC2E-A918CB7028F0}" type="presParOf" srcId="{B597BB77-6E4A-4EAB-95E6-0D29313EF83E}" destId="{E6884705-832C-4E11-A751-7A09BACD19BC}" srcOrd="2" destOrd="0" presId="urn:microsoft.com/office/officeart/2005/8/layout/vList5"/>
    <dgm:cxn modelId="{A9ADF884-8390-40B3-8A7C-2E818C7F0C20}" type="presParOf" srcId="{E6884705-832C-4E11-A751-7A09BACD19BC}" destId="{2AAD916F-6E75-4116-8C3D-F125015375AF}" srcOrd="0" destOrd="0" presId="urn:microsoft.com/office/officeart/2005/8/layout/vList5"/>
    <dgm:cxn modelId="{97E0EACC-AE0F-4E2F-9A23-FA192638C9D3}" type="presParOf" srcId="{E6884705-832C-4E11-A751-7A09BACD19BC}" destId="{F1787CB4-5188-4CA1-8B76-94F20D42F7EA}" srcOrd="1" destOrd="0" presId="urn:microsoft.com/office/officeart/2005/8/layout/vList5"/>
    <dgm:cxn modelId="{99CB3449-8F02-40F0-BA89-6775F2BC6C29}" type="presParOf" srcId="{B597BB77-6E4A-4EAB-95E6-0D29313EF83E}" destId="{57298F46-A55B-4966-B80A-53EDB94ECC23}" srcOrd="3" destOrd="0" presId="urn:microsoft.com/office/officeart/2005/8/layout/vList5"/>
    <dgm:cxn modelId="{EA99201F-A37D-4515-B6A1-B32B6F6BD3E8}" type="presParOf" srcId="{B597BB77-6E4A-4EAB-95E6-0D29313EF83E}" destId="{79FBA17F-27BF-4ACD-91F9-AC3F38A89670}" srcOrd="4" destOrd="0" presId="urn:microsoft.com/office/officeart/2005/8/layout/vList5"/>
    <dgm:cxn modelId="{BACE9706-6595-455A-95E8-E3745CC87272}" type="presParOf" srcId="{79FBA17F-27BF-4ACD-91F9-AC3F38A89670}" destId="{9213FE3E-9917-4B59-BEE8-A3D9EA323646}" srcOrd="0" destOrd="0" presId="urn:microsoft.com/office/officeart/2005/8/layout/vList5"/>
    <dgm:cxn modelId="{3FFA0B79-4784-4F2F-BA42-A25FC104327C}" type="presParOf" srcId="{79FBA17F-27BF-4ACD-91F9-AC3F38A89670}" destId="{5D42B309-3275-4613-99AB-0D9DF6BB0DCD}" srcOrd="1" destOrd="0" presId="urn:microsoft.com/office/officeart/2005/8/layout/vList5"/>
    <dgm:cxn modelId="{3096DF4E-490C-43A0-8E57-DA0EE47C9395}" type="presParOf" srcId="{B597BB77-6E4A-4EAB-95E6-0D29313EF83E}" destId="{8461C754-7650-4991-B254-8BA127EC342F}" srcOrd="5" destOrd="0" presId="urn:microsoft.com/office/officeart/2005/8/layout/vList5"/>
    <dgm:cxn modelId="{0712B614-0F66-412A-9B39-416965DA072B}" type="presParOf" srcId="{B597BB77-6E4A-4EAB-95E6-0D29313EF83E}" destId="{DC9EECC3-49D5-4C23-AD62-358F3DC12913}" srcOrd="6" destOrd="0" presId="urn:microsoft.com/office/officeart/2005/8/layout/vList5"/>
    <dgm:cxn modelId="{6CA60D09-BB3C-444F-9AE7-B2ED3013EFF5}" type="presParOf" srcId="{DC9EECC3-49D5-4C23-AD62-358F3DC12913}" destId="{7550BCD7-E818-4528-B28F-242F979D10F5}" srcOrd="0" destOrd="0" presId="urn:microsoft.com/office/officeart/2005/8/layout/vList5"/>
    <dgm:cxn modelId="{CFB80FA5-6A0B-49D0-AA5D-462CD908C9B1}" type="presParOf" srcId="{DC9EECC3-49D5-4C23-AD62-358F3DC12913}" destId="{45E48E53-F080-4B77-84B2-545855221BBF}" srcOrd="1" destOrd="0" presId="urn:microsoft.com/office/officeart/2005/8/layout/vList5"/>
    <dgm:cxn modelId="{DD9867A8-7B89-4F2D-848F-1D0F45E38B11}" type="presParOf" srcId="{B597BB77-6E4A-4EAB-95E6-0D29313EF83E}" destId="{1A456F06-4F48-428C-BAEC-C7781076A4A7}" srcOrd="7" destOrd="0" presId="urn:microsoft.com/office/officeart/2005/8/layout/vList5"/>
    <dgm:cxn modelId="{7A937257-ECBB-498A-B801-B62957EEF4CE}" type="presParOf" srcId="{B597BB77-6E4A-4EAB-95E6-0D29313EF83E}" destId="{E7961DE8-C542-41F1-B445-9560D21BFEA9}" srcOrd="8" destOrd="0" presId="urn:microsoft.com/office/officeart/2005/8/layout/vList5"/>
    <dgm:cxn modelId="{E3AEC9C7-737D-417E-B14E-2C761DDD22B5}" type="presParOf" srcId="{E7961DE8-C542-41F1-B445-9560D21BFEA9}" destId="{FAB9B2FC-A2D7-48EA-9D4E-7BAA9BF9F738}" srcOrd="0" destOrd="0" presId="urn:microsoft.com/office/officeart/2005/8/layout/vList5"/>
    <dgm:cxn modelId="{3C41EA28-ADE5-49FA-9572-A0C2F4FACFDC}" type="presParOf" srcId="{E7961DE8-C542-41F1-B445-9560D21BFEA9}" destId="{6ED7C1C3-ED0F-428D-AB7E-BEEC39D99F8A}" srcOrd="1" destOrd="0" presId="urn:microsoft.com/office/officeart/2005/8/layout/vList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45BFBF-D46D-4E3B-92D4-99244D0D113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19079A-6198-4FCD-8C4E-2DE22370A5F5}">
      <dgm:prSet phldrT="[Text]"/>
      <dgm:spPr>
        <a:solidFill>
          <a:schemeClr val="accent6"/>
        </a:solidFill>
      </dgm:spPr>
      <dgm:t>
        <a:bodyPr/>
        <a:lstStyle/>
        <a:p>
          <a:r>
            <a:rPr lang="en-US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Standard One</a:t>
          </a:r>
          <a:endParaRPr lang="en-US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C733AE4-A46C-4C56-9D0E-863F3A93E0C4}" type="parTrans" cxnId="{4332DDB9-B5C6-4D50-9DCB-D5F1FAD4305C}">
      <dgm:prSet/>
      <dgm:spPr/>
      <dgm:t>
        <a:bodyPr/>
        <a:lstStyle/>
        <a:p>
          <a:endParaRPr lang="en-US"/>
        </a:p>
      </dgm:t>
    </dgm:pt>
    <dgm:pt modelId="{EF1D0959-A324-4095-8026-A1D8145CD217}" type="sibTrans" cxnId="{4332DDB9-B5C6-4D50-9DCB-D5F1FAD4305C}">
      <dgm:prSet/>
      <dgm:spPr/>
      <dgm:t>
        <a:bodyPr/>
        <a:lstStyle/>
        <a:p>
          <a:endParaRPr lang="en-US"/>
        </a:p>
      </dgm:t>
    </dgm:pt>
    <dgm:pt modelId="{5CC40118-A4F2-41EB-AE2C-9F58AFEBA856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Teachers demonstrate leadership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66E5B2B-AB2B-4E43-8D29-716439D930F3}" type="parTrans" cxnId="{8F52A62B-7ADE-4682-A310-1D6E26AF980B}">
      <dgm:prSet/>
      <dgm:spPr/>
      <dgm:t>
        <a:bodyPr/>
        <a:lstStyle/>
        <a:p>
          <a:endParaRPr lang="en-US"/>
        </a:p>
      </dgm:t>
    </dgm:pt>
    <dgm:pt modelId="{8CAE9B74-6BCA-49C5-8910-1CAF973093B8}" type="sibTrans" cxnId="{8F52A62B-7ADE-4682-A310-1D6E26AF980B}">
      <dgm:prSet/>
      <dgm:spPr/>
      <dgm:t>
        <a:bodyPr/>
        <a:lstStyle/>
        <a:p>
          <a:endParaRPr lang="en-US"/>
        </a:p>
      </dgm:t>
    </dgm:pt>
    <dgm:pt modelId="{5BAF97B6-210F-4899-BD2C-1F98A7342DC0}">
      <dgm:prSet phldrT="[Text]"/>
      <dgm:spPr>
        <a:solidFill>
          <a:schemeClr val="accent6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Standard Two</a:t>
          </a:r>
          <a:endParaRPr lang="en-US" b="1" dirty="0">
            <a:solidFill>
              <a:schemeClr val="bg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F4088ED-ADBC-4B7B-92E9-F84BB8195338}" type="parTrans" cxnId="{6436B80D-3756-488B-AA2C-CFFE1969B305}">
      <dgm:prSet/>
      <dgm:spPr/>
      <dgm:t>
        <a:bodyPr/>
        <a:lstStyle/>
        <a:p>
          <a:endParaRPr lang="en-US"/>
        </a:p>
      </dgm:t>
    </dgm:pt>
    <dgm:pt modelId="{DCADAD53-C9B7-409E-B62D-65F2D16301F2}" type="sibTrans" cxnId="{6436B80D-3756-488B-AA2C-CFFE1969B305}">
      <dgm:prSet/>
      <dgm:spPr/>
      <dgm:t>
        <a:bodyPr/>
        <a:lstStyle/>
        <a:p>
          <a:endParaRPr lang="en-US"/>
        </a:p>
      </dgm:t>
    </dgm:pt>
    <dgm:pt modelId="{143D9F36-9031-46B7-9DF1-64592EBE41BC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Teachers establish a respectful environment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5E3CD0F-F309-4BF3-8683-8548A2EC970C}" type="parTrans" cxnId="{CF14B1B7-565A-408C-9A3A-BB8260C90158}">
      <dgm:prSet/>
      <dgm:spPr/>
      <dgm:t>
        <a:bodyPr/>
        <a:lstStyle/>
        <a:p>
          <a:endParaRPr lang="en-US"/>
        </a:p>
      </dgm:t>
    </dgm:pt>
    <dgm:pt modelId="{7E1543FB-A67D-4B2B-8E90-4D75C2E994BD}" type="sibTrans" cxnId="{CF14B1B7-565A-408C-9A3A-BB8260C90158}">
      <dgm:prSet/>
      <dgm:spPr/>
      <dgm:t>
        <a:bodyPr/>
        <a:lstStyle/>
        <a:p>
          <a:endParaRPr lang="en-US"/>
        </a:p>
      </dgm:t>
    </dgm:pt>
    <dgm:pt modelId="{C8A420A8-BF38-4764-82F5-2A649537940A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US" sz="25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Standard Three</a:t>
          </a:r>
        </a:p>
      </dgm:t>
    </dgm:pt>
    <dgm:pt modelId="{4E3B5C2F-DC89-42D4-AE38-ED3959087BE0}" type="parTrans" cxnId="{ADAC29A6-75D7-4509-AFEE-AC1CC8B463E1}">
      <dgm:prSet/>
      <dgm:spPr/>
      <dgm:t>
        <a:bodyPr/>
        <a:lstStyle/>
        <a:p>
          <a:endParaRPr lang="en-US"/>
        </a:p>
      </dgm:t>
    </dgm:pt>
    <dgm:pt modelId="{0271AA42-20DD-4936-8E00-BBFE014FE86C}" type="sibTrans" cxnId="{ADAC29A6-75D7-4509-AFEE-AC1CC8B463E1}">
      <dgm:prSet/>
      <dgm:spPr/>
      <dgm:t>
        <a:bodyPr/>
        <a:lstStyle/>
        <a:p>
          <a:endParaRPr lang="en-US"/>
        </a:p>
      </dgm:t>
    </dgm:pt>
    <dgm:pt modelId="{B7BB0CE1-0E99-484F-BCE4-65B859ECBB89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Teachers know the content they teach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9E545-703E-4110-BF14-7DDA26196B9A}" type="parTrans" cxnId="{C61588DD-495E-4F59-AE9D-2848DEE732DE}">
      <dgm:prSet/>
      <dgm:spPr/>
      <dgm:t>
        <a:bodyPr/>
        <a:lstStyle/>
        <a:p>
          <a:endParaRPr lang="en-US"/>
        </a:p>
      </dgm:t>
    </dgm:pt>
    <dgm:pt modelId="{29450444-69D3-44D4-AD4D-5E7139364B9D}" type="sibTrans" cxnId="{C61588DD-495E-4F59-AE9D-2848DEE732DE}">
      <dgm:prSet/>
      <dgm:spPr/>
      <dgm:t>
        <a:bodyPr/>
        <a:lstStyle/>
        <a:p>
          <a:endParaRPr lang="en-US"/>
        </a:p>
      </dgm:t>
    </dgm:pt>
    <dgm:pt modelId="{94DCD5AD-141C-42F2-B203-01C2FD41A020}">
      <dgm:prSet phldrT="[Text]"/>
      <dgm:spPr>
        <a:solidFill>
          <a:schemeClr val="accent6"/>
        </a:solidFill>
      </dgm:spPr>
      <dgm:t>
        <a:bodyPr/>
        <a:lstStyle/>
        <a:p>
          <a:r>
            <a:rPr lang="en-US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Standard Four</a:t>
          </a:r>
          <a:endParaRPr lang="en-US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A9F67AA-2B00-4222-A2ED-F5218B299C96}" type="parTrans" cxnId="{13230605-D870-4ACD-984C-24637ED69814}">
      <dgm:prSet/>
      <dgm:spPr/>
      <dgm:t>
        <a:bodyPr/>
        <a:lstStyle/>
        <a:p>
          <a:endParaRPr lang="en-US"/>
        </a:p>
      </dgm:t>
    </dgm:pt>
    <dgm:pt modelId="{B42D3FC6-B5FB-407F-8AE9-5BE69616D8BE}" type="sibTrans" cxnId="{13230605-D870-4ACD-984C-24637ED69814}">
      <dgm:prSet/>
      <dgm:spPr/>
      <dgm:t>
        <a:bodyPr/>
        <a:lstStyle/>
        <a:p>
          <a:endParaRPr lang="en-US"/>
        </a:p>
      </dgm:t>
    </dgm:pt>
    <dgm:pt modelId="{B3756C43-5FF1-4F18-9680-298E989311AE}">
      <dgm:prSet phldrT="[Text]"/>
      <dgm:spPr>
        <a:solidFill>
          <a:schemeClr val="accent6"/>
        </a:solidFill>
      </dgm:spPr>
      <dgm:t>
        <a:bodyPr/>
        <a:lstStyle/>
        <a:p>
          <a:r>
            <a:rPr lang="en-US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Standard Five</a:t>
          </a:r>
          <a:endParaRPr lang="en-US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65A5BB-30E9-49E2-AFED-75F8D92C6B78}" type="parTrans" cxnId="{8E99A78C-24C8-4D1C-85E8-6665E09C127D}">
      <dgm:prSet/>
      <dgm:spPr/>
      <dgm:t>
        <a:bodyPr/>
        <a:lstStyle/>
        <a:p>
          <a:endParaRPr lang="en-US"/>
        </a:p>
      </dgm:t>
    </dgm:pt>
    <dgm:pt modelId="{86AB0B03-2C5B-42DD-93F9-E3BCC2FA4C8E}" type="sibTrans" cxnId="{8E99A78C-24C8-4D1C-85E8-6665E09C127D}">
      <dgm:prSet/>
      <dgm:spPr/>
      <dgm:t>
        <a:bodyPr/>
        <a:lstStyle/>
        <a:p>
          <a:endParaRPr lang="en-US"/>
        </a:p>
      </dgm:t>
    </dgm:pt>
    <dgm:pt modelId="{A3AB1197-36EE-47FE-921A-38A684E55772}">
      <dgm:prSet phldrT="[Text]" custT="1"/>
      <dgm:spPr>
        <a:solidFill>
          <a:schemeClr val="accent5"/>
        </a:solidFill>
      </dgm:spPr>
      <dgm:t>
        <a:bodyPr/>
        <a:lstStyle/>
        <a:p>
          <a:r>
            <a:rPr lang="en-US" sz="2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Teachers facilitate learning for their students</a:t>
          </a:r>
          <a:endParaRPr lang="en-US" sz="20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A380BE8-48D6-4E12-A73F-F970373AA6EE}" type="parTrans" cxnId="{7BD62CCA-7C1E-4314-8A3C-7690E6FAABDD}">
      <dgm:prSet/>
      <dgm:spPr/>
      <dgm:t>
        <a:bodyPr/>
        <a:lstStyle/>
        <a:p>
          <a:endParaRPr lang="en-US"/>
        </a:p>
      </dgm:t>
    </dgm:pt>
    <dgm:pt modelId="{899819DB-24EC-41C7-B6EE-7D370AE5A11C}" type="sibTrans" cxnId="{7BD62CCA-7C1E-4314-8A3C-7690E6FAABDD}">
      <dgm:prSet/>
      <dgm:spPr/>
      <dgm:t>
        <a:bodyPr/>
        <a:lstStyle/>
        <a:p>
          <a:endParaRPr lang="en-US"/>
        </a:p>
      </dgm:t>
    </dgm:pt>
    <dgm:pt modelId="{4B958243-6110-495C-A9BA-E3A9D700C7C6}">
      <dgm:prSet phldrT="[Text]" custT="1"/>
      <dgm:spPr>
        <a:solidFill>
          <a:schemeClr val="accent5"/>
        </a:solidFill>
      </dgm:spPr>
      <dgm:t>
        <a:bodyPr/>
        <a:lstStyle/>
        <a:p>
          <a:r>
            <a:rPr lang="en-US" sz="2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Teachers reflect on their practice</a:t>
          </a:r>
          <a:endParaRPr lang="en-US" sz="20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206C190-00DA-464F-BBE1-191AB617B382}" type="parTrans" cxnId="{A56FA2D2-6AFE-41DE-8B26-0F1D2735CB5A}">
      <dgm:prSet/>
      <dgm:spPr/>
      <dgm:t>
        <a:bodyPr/>
        <a:lstStyle/>
        <a:p>
          <a:endParaRPr lang="en-US"/>
        </a:p>
      </dgm:t>
    </dgm:pt>
    <dgm:pt modelId="{E20DC50B-505C-4C7D-A92B-63DCB99961B3}" type="sibTrans" cxnId="{A56FA2D2-6AFE-41DE-8B26-0F1D2735CB5A}">
      <dgm:prSet/>
      <dgm:spPr/>
      <dgm:t>
        <a:bodyPr/>
        <a:lstStyle/>
        <a:p>
          <a:endParaRPr lang="en-US"/>
        </a:p>
      </dgm:t>
    </dgm:pt>
    <dgm:pt modelId="{B597BB77-6E4A-4EAB-95E6-0D29313EF83E}" type="pres">
      <dgm:prSet presAssocID="{5C45BFBF-D46D-4E3B-92D4-99244D0D113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AA4488-A8E9-455F-86C7-423FB17690BC}" type="pres">
      <dgm:prSet presAssocID="{AC19079A-6198-4FCD-8C4E-2DE22370A5F5}" presName="linNode" presStyleCnt="0"/>
      <dgm:spPr/>
    </dgm:pt>
    <dgm:pt modelId="{1D462745-9277-4D6C-8CE2-E36908D98814}" type="pres">
      <dgm:prSet presAssocID="{AC19079A-6198-4FCD-8C4E-2DE22370A5F5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F819C1-2600-40CD-95C8-55B4E0B70F7C}" type="pres">
      <dgm:prSet presAssocID="{AC19079A-6198-4FCD-8C4E-2DE22370A5F5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6EC3FB-5BBA-47E4-81C4-787F4DA7E9F1}" type="pres">
      <dgm:prSet presAssocID="{EF1D0959-A324-4095-8026-A1D8145CD217}" presName="sp" presStyleCnt="0"/>
      <dgm:spPr/>
    </dgm:pt>
    <dgm:pt modelId="{E6884705-832C-4E11-A751-7A09BACD19BC}" type="pres">
      <dgm:prSet presAssocID="{5BAF97B6-210F-4899-BD2C-1F98A7342DC0}" presName="linNode" presStyleCnt="0"/>
      <dgm:spPr/>
    </dgm:pt>
    <dgm:pt modelId="{2AAD916F-6E75-4116-8C3D-F125015375AF}" type="pres">
      <dgm:prSet presAssocID="{5BAF97B6-210F-4899-BD2C-1F98A7342DC0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787CB4-5188-4CA1-8B76-94F20D42F7EA}" type="pres">
      <dgm:prSet presAssocID="{5BAF97B6-210F-4899-BD2C-1F98A7342DC0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298F46-A55B-4966-B80A-53EDB94ECC23}" type="pres">
      <dgm:prSet presAssocID="{DCADAD53-C9B7-409E-B62D-65F2D16301F2}" presName="sp" presStyleCnt="0"/>
      <dgm:spPr/>
    </dgm:pt>
    <dgm:pt modelId="{79FBA17F-27BF-4ACD-91F9-AC3F38A89670}" type="pres">
      <dgm:prSet presAssocID="{C8A420A8-BF38-4764-82F5-2A649537940A}" presName="linNode" presStyleCnt="0"/>
      <dgm:spPr/>
    </dgm:pt>
    <dgm:pt modelId="{9213FE3E-9917-4B59-BEE8-A3D9EA323646}" type="pres">
      <dgm:prSet presAssocID="{C8A420A8-BF38-4764-82F5-2A649537940A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42B309-3275-4613-99AB-0D9DF6BB0DCD}" type="pres">
      <dgm:prSet presAssocID="{C8A420A8-BF38-4764-82F5-2A649537940A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61C754-7650-4991-B254-8BA127EC342F}" type="pres">
      <dgm:prSet presAssocID="{0271AA42-20DD-4936-8E00-BBFE014FE86C}" presName="sp" presStyleCnt="0"/>
      <dgm:spPr/>
    </dgm:pt>
    <dgm:pt modelId="{DC9EECC3-49D5-4C23-AD62-358F3DC12913}" type="pres">
      <dgm:prSet presAssocID="{94DCD5AD-141C-42F2-B203-01C2FD41A020}" presName="linNode" presStyleCnt="0"/>
      <dgm:spPr/>
    </dgm:pt>
    <dgm:pt modelId="{7550BCD7-E818-4528-B28F-242F979D10F5}" type="pres">
      <dgm:prSet presAssocID="{94DCD5AD-141C-42F2-B203-01C2FD41A020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E48E53-F080-4B77-84B2-545855221BBF}" type="pres">
      <dgm:prSet presAssocID="{94DCD5AD-141C-42F2-B203-01C2FD41A020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456F06-4F48-428C-BAEC-C7781076A4A7}" type="pres">
      <dgm:prSet presAssocID="{B42D3FC6-B5FB-407F-8AE9-5BE69616D8BE}" presName="sp" presStyleCnt="0"/>
      <dgm:spPr/>
    </dgm:pt>
    <dgm:pt modelId="{E7961DE8-C542-41F1-B445-9560D21BFEA9}" type="pres">
      <dgm:prSet presAssocID="{B3756C43-5FF1-4F18-9680-298E989311AE}" presName="linNode" presStyleCnt="0"/>
      <dgm:spPr/>
    </dgm:pt>
    <dgm:pt modelId="{FAB9B2FC-A2D7-48EA-9D4E-7BAA9BF9F738}" type="pres">
      <dgm:prSet presAssocID="{B3756C43-5FF1-4F18-9680-298E989311AE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D7C1C3-ED0F-428D-AB7E-BEEC39D99F8A}" type="pres">
      <dgm:prSet presAssocID="{B3756C43-5FF1-4F18-9680-298E989311AE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ED63DA-821C-4E20-9FB0-1026FA6DD7AF}" type="presOf" srcId="{143D9F36-9031-46B7-9DF1-64592EBE41BC}" destId="{F1787CB4-5188-4CA1-8B76-94F20D42F7EA}" srcOrd="0" destOrd="0" presId="urn:microsoft.com/office/officeart/2005/8/layout/vList5"/>
    <dgm:cxn modelId="{C61588DD-495E-4F59-AE9D-2848DEE732DE}" srcId="{C8A420A8-BF38-4764-82F5-2A649537940A}" destId="{B7BB0CE1-0E99-484F-BCE4-65B859ECBB89}" srcOrd="0" destOrd="0" parTransId="{B219E545-703E-4110-BF14-7DDA26196B9A}" sibTransId="{29450444-69D3-44D4-AD4D-5E7139364B9D}"/>
    <dgm:cxn modelId="{46D2DBA9-570C-4FCC-852D-0869AD888B23}" type="presOf" srcId="{B3756C43-5FF1-4F18-9680-298E989311AE}" destId="{FAB9B2FC-A2D7-48EA-9D4E-7BAA9BF9F738}" srcOrd="0" destOrd="0" presId="urn:microsoft.com/office/officeart/2005/8/layout/vList5"/>
    <dgm:cxn modelId="{62D9B6AA-734E-4D9D-A906-60877512A19C}" type="presOf" srcId="{A3AB1197-36EE-47FE-921A-38A684E55772}" destId="{45E48E53-F080-4B77-84B2-545855221BBF}" srcOrd="0" destOrd="0" presId="urn:microsoft.com/office/officeart/2005/8/layout/vList5"/>
    <dgm:cxn modelId="{ADAC29A6-75D7-4509-AFEE-AC1CC8B463E1}" srcId="{5C45BFBF-D46D-4E3B-92D4-99244D0D113A}" destId="{C8A420A8-BF38-4764-82F5-2A649537940A}" srcOrd="2" destOrd="0" parTransId="{4E3B5C2F-DC89-42D4-AE38-ED3959087BE0}" sibTransId="{0271AA42-20DD-4936-8E00-BBFE014FE86C}"/>
    <dgm:cxn modelId="{9C8845EA-B554-4234-9402-FFFA5D7EBB08}" type="presOf" srcId="{4B958243-6110-495C-A9BA-E3A9D700C7C6}" destId="{6ED7C1C3-ED0F-428D-AB7E-BEEC39D99F8A}" srcOrd="0" destOrd="0" presId="urn:microsoft.com/office/officeart/2005/8/layout/vList5"/>
    <dgm:cxn modelId="{60558B13-6A69-4805-8A0C-81ABDF436697}" type="presOf" srcId="{C8A420A8-BF38-4764-82F5-2A649537940A}" destId="{9213FE3E-9917-4B59-BEE8-A3D9EA323646}" srcOrd="0" destOrd="0" presId="urn:microsoft.com/office/officeart/2005/8/layout/vList5"/>
    <dgm:cxn modelId="{CF14B1B7-565A-408C-9A3A-BB8260C90158}" srcId="{5BAF97B6-210F-4899-BD2C-1F98A7342DC0}" destId="{143D9F36-9031-46B7-9DF1-64592EBE41BC}" srcOrd="0" destOrd="0" parTransId="{15E3CD0F-F309-4BF3-8683-8548A2EC970C}" sibTransId="{7E1543FB-A67D-4B2B-8E90-4D75C2E994BD}"/>
    <dgm:cxn modelId="{A75C54AB-032D-44AD-B57C-E50A3FC1D79C}" type="presOf" srcId="{AC19079A-6198-4FCD-8C4E-2DE22370A5F5}" destId="{1D462745-9277-4D6C-8CE2-E36908D98814}" srcOrd="0" destOrd="0" presId="urn:microsoft.com/office/officeart/2005/8/layout/vList5"/>
    <dgm:cxn modelId="{E52984EC-51F2-48D6-9E22-9D20A8430BF8}" type="presOf" srcId="{5CC40118-A4F2-41EB-AE2C-9F58AFEBA856}" destId="{0CF819C1-2600-40CD-95C8-55B4E0B70F7C}" srcOrd="0" destOrd="0" presId="urn:microsoft.com/office/officeart/2005/8/layout/vList5"/>
    <dgm:cxn modelId="{8F52A62B-7ADE-4682-A310-1D6E26AF980B}" srcId="{AC19079A-6198-4FCD-8C4E-2DE22370A5F5}" destId="{5CC40118-A4F2-41EB-AE2C-9F58AFEBA856}" srcOrd="0" destOrd="0" parTransId="{466E5B2B-AB2B-4E43-8D29-716439D930F3}" sibTransId="{8CAE9B74-6BCA-49C5-8910-1CAF973093B8}"/>
    <dgm:cxn modelId="{13230605-D870-4ACD-984C-24637ED69814}" srcId="{5C45BFBF-D46D-4E3B-92D4-99244D0D113A}" destId="{94DCD5AD-141C-42F2-B203-01C2FD41A020}" srcOrd="3" destOrd="0" parTransId="{BA9F67AA-2B00-4222-A2ED-F5218B299C96}" sibTransId="{B42D3FC6-B5FB-407F-8AE9-5BE69616D8BE}"/>
    <dgm:cxn modelId="{B92E4BED-38E1-4D25-85C1-B8C7AD4D935A}" type="presOf" srcId="{5C45BFBF-D46D-4E3B-92D4-99244D0D113A}" destId="{B597BB77-6E4A-4EAB-95E6-0D29313EF83E}" srcOrd="0" destOrd="0" presId="urn:microsoft.com/office/officeart/2005/8/layout/vList5"/>
    <dgm:cxn modelId="{4332DDB9-B5C6-4D50-9DCB-D5F1FAD4305C}" srcId="{5C45BFBF-D46D-4E3B-92D4-99244D0D113A}" destId="{AC19079A-6198-4FCD-8C4E-2DE22370A5F5}" srcOrd="0" destOrd="0" parTransId="{6C733AE4-A46C-4C56-9D0E-863F3A93E0C4}" sibTransId="{EF1D0959-A324-4095-8026-A1D8145CD217}"/>
    <dgm:cxn modelId="{B6D7308F-FE2B-4FC9-A19B-1202111D3D53}" type="presOf" srcId="{94DCD5AD-141C-42F2-B203-01C2FD41A020}" destId="{7550BCD7-E818-4528-B28F-242F979D10F5}" srcOrd="0" destOrd="0" presId="urn:microsoft.com/office/officeart/2005/8/layout/vList5"/>
    <dgm:cxn modelId="{7BD62CCA-7C1E-4314-8A3C-7690E6FAABDD}" srcId="{94DCD5AD-141C-42F2-B203-01C2FD41A020}" destId="{A3AB1197-36EE-47FE-921A-38A684E55772}" srcOrd="0" destOrd="0" parTransId="{2A380BE8-48D6-4E12-A73F-F970373AA6EE}" sibTransId="{899819DB-24EC-41C7-B6EE-7D370AE5A11C}"/>
    <dgm:cxn modelId="{E8E0890D-9BB6-432D-A046-B057927D0FC1}" type="presOf" srcId="{B7BB0CE1-0E99-484F-BCE4-65B859ECBB89}" destId="{5D42B309-3275-4613-99AB-0D9DF6BB0DCD}" srcOrd="0" destOrd="0" presId="urn:microsoft.com/office/officeart/2005/8/layout/vList5"/>
    <dgm:cxn modelId="{2941FE30-535A-4AD7-8CFD-358BB1F1959B}" type="presOf" srcId="{5BAF97B6-210F-4899-BD2C-1F98A7342DC0}" destId="{2AAD916F-6E75-4116-8C3D-F125015375AF}" srcOrd="0" destOrd="0" presId="urn:microsoft.com/office/officeart/2005/8/layout/vList5"/>
    <dgm:cxn modelId="{8E99A78C-24C8-4D1C-85E8-6665E09C127D}" srcId="{5C45BFBF-D46D-4E3B-92D4-99244D0D113A}" destId="{B3756C43-5FF1-4F18-9680-298E989311AE}" srcOrd="4" destOrd="0" parTransId="{7965A5BB-30E9-49E2-AFED-75F8D92C6B78}" sibTransId="{86AB0B03-2C5B-42DD-93F9-E3BCC2FA4C8E}"/>
    <dgm:cxn modelId="{A56FA2D2-6AFE-41DE-8B26-0F1D2735CB5A}" srcId="{B3756C43-5FF1-4F18-9680-298E989311AE}" destId="{4B958243-6110-495C-A9BA-E3A9D700C7C6}" srcOrd="0" destOrd="0" parTransId="{E206C190-00DA-464F-BBE1-191AB617B382}" sibTransId="{E20DC50B-505C-4C7D-A92B-63DCB99961B3}"/>
    <dgm:cxn modelId="{6436B80D-3756-488B-AA2C-CFFE1969B305}" srcId="{5C45BFBF-D46D-4E3B-92D4-99244D0D113A}" destId="{5BAF97B6-210F-4899-BD2C-1F98A7342DC0}" srcOrd="1" destOrd="0" parTransId="{8F4088ED-ADBC-4B7B-92E9-F84BB8195338}" sibTransId="{DCADAD53-C9B7-409E-B62D-65F2D16301F2}"/>
    <dgm:cxn modelId="{FF26A6FD-7A8F-4ADA-A022-A17BEF696CA7}" type="presParOf" srcId="{B597BB77-6E4A-4EAB-95E6-0D29313EF83E}" destId="{C0AA4488-A8E9-455F-86C7-423FB17690BC}" srcOrd="0" destOrd="0" presId="urn:microsoft.com/office/officeart/2005/8/layout/vList5"/>
    <dgm:cxn modelId="{28CED6AE-29FE-4387-862A-6B82CE034978}" type="presParOf" srcId="{C0AA4488-A8E9-455F-86C7-423FB17690BC}" destId="{1D462745-9277-4D6C-8CE2-E36908D98814}" srcOrd="0" destOrd="0" presId="urn:microsoft.com/office/officeart/2005/8/layout/vList5"/>
    <dgm:cxn modelId="{AF7CA28C-D3C5-46DB-BCDB-A9E7411C38AF}" type="presParOf" srcId="{C0AA4488-A8E9-455F-86C7-423FB17690BC}" destId="{0CF819C1-2600-40CD-95C8-55B4E0B70F7C}" srcOrd="1" destOrd="0" presId="urn:microsoft.com/office/officeart/2005/8/layout/vList5"/>
    <dgm:cxn modelId="{488B4DB4-C883-49DE-B42B-1C183379F56D}" type="presParOf" srcId="{B597BB77-6E4A-4EAB-95E6-0D29313EF83E}" destId="{B76EC3FB-5BBA-47E4-81C4-787F4DA7E9F1}" srcOrd="1" destOrd="0" presId="urn:microsoft.com/office/officeart/2005/8/layout/vList5"/>
    <dgm:cxn modelId="{05ABDA37-60B6-4492-A334-7DB098D159C2}" type="presParOf" srcId="{B597BB77-6E4A-4EAB-95E6-0D29313EF83E}" destId="{E6884705-832C-4E11-A751-7A09BACD19BC}" srcOrd="2" destOrd="0" presId="urn:microsoft.com/office/officeart/2005/8/layout/vList5"/>
    <dgm:cxn modelId="{D0501119-88DB-4118-94D7-D83ED0D9E0C6}" type="presParOf" srcId="{E6884705-832C-4E11-A751-7A09BACD19BC}" destId="{2AAD916F-6E75-4116-8C3D-F125015375AF}" srcOrd="0" destOrd="0" presId="urn:microsoft.com/office/officeart/2005/8/layout/vList5"/>
    <dgm:cxn modelId="{D5789112-72D3-4984-8524-2FB3FC1B8149}" type="presParOf" srcId="{E6884705-832C-4E11-A751-7A09BACD19BC}" destId="{F1787CB4-5188-4CA1-8B76-94F20D42F7EA}" srcOrd="1" destOrd="0" presId="urn:microsoft.com/office/officeart/2005/8/layout/vList5"/>
    <dgm:cxn modelId="{28AC0087-9190-4703-AE6A-5A978B045113}" type="presParOf" srcId="{B597BB77-6E4A-4EAB-95E6-0D29313EF83E}" destId="{57298F46-A55B-4966-B80A-53EDB94ECC23}" srcOrd="3" destOrd="0" presId="urn:microsoft.com/office/officeart/2005/8/layout/vList5"/>
    <dgm:cxn modelId="{FF9CE3D9-08AA-4838-96CC-CEA0588686B2}" type="presParOf" srcId="{B597BB77-6E4A-4EAB-95E6-0D29313EF83E}" destId="{79FBA17F-27BF-4ACD-91F9-AC3F38A89670}" srcOrd="4" destOrd="0" presId="urn:microsoft.com/office/officeart/2005/8/layout/vList5"/>
    <dgm:cxn modelId="{DD30F608-C52F-4F76-A352-B60704B89FAA}" type="presParOf" srcId="{79FBA17F-27BF-4ACD-91F9-AC3F38A89670}" destId="{9213FE3E-9917-4B59-BEE8-A3D9EA323646}" srcOrd="0" destOrd="0" presId="urn:microsoft.com/office/officeart/2005/8/layout/vList5"/>
    <dgm:cxn modelId="{F8FEA9ED-1AFF-4870-AF3B-3C6D0F9C724C}" type="presParOf" srcId="{79FBA17F-27BF-4ACD-91F9-AC3F38A89670}" destId="{5D42B309-3275-4613-99AB-0D9DF6BB0DCD}" srcOrd="1" destOrd="0" presId="urn:microsoft.com/office/officeart/2005/8/layout/vList5"/>
    <dgm:cxn modelId="{9C7C2E71-73C6-40CC-80C7-C54E1BDF1474}" type="presParOf" srcId="{B597BB77-6E4A-4EAB-95E6-0D29313EF83E}" destId="{8461C754-7650-4991-B254-8BA127EC342F}" srcOrd="5" destOrd="0" presId="urn:microsoft.com/office/officeart/2005/8/layout/vList5"/>
    <dgm:cxn modelId="{3CC4826C-D7C6-40B1-9864-E4A407DAE749}" type="presParOf" srcId="{B597BB77-6E4A-4EAB-95E6-0D29313EF83E}" destId="{DC9EECC3-49D5-4C23-AD62-358F3DC12913}" srcOrd="6" destOrd="0" presId="urn:microsoft.com/office/officeart/2005/8/layout/vList5"/>
    <dgm:cxn modelId="{00D24FE1-248E-4B59-96CF-A35FD6C8081B}" type="presParOf" srcId="{DC9EECC3-49D5-4C23-AD62-358F3DC12913}" destId="{7550BCD7-E818-4528-B28F-242F979D10F5}" srcOrd="0" destOrd="0" presId="urn:microsoft.com/office/officeart/2005/8/layout/vList5"/>
    <dgm:cxn modelId="{F4967B08-3FA9-4BE9-BDCD-7541B3F4568F}" type="presParOf" srcId="{DC9EECC3-49D5-4C23-AD62-358F3DC12913}" destId="{45E48E53-F080-4B77-84B2-545855221BBF}" srcOrd="1" destOrd="0" presId="urn:microsoft.com/office/officeart/2005/8/layout/vList5"/>
    <dgm:cxn modelId="{8A77B4EA-0B04-4DA1-9F48-E9A9FF285401}" type="presParOf" srcId="{B597BB77-6E4A-4EAB-95E6-0D29313EF83E}" destId="{1A456F06-4F48-428C-BAEC-C7781076A4A7}" srcOrd="7" destOrd="0" presId="urn:microsoft.com/office/officeart/2005/8/layout/vList5"/>
    <dgm:cxn modelId="{9E510CFB-F9AE-4732-B2FF-C75A2739C51E}" type="presParOf" srcId="{B597BB77-6E4A-4EAB-95E6-0D29313EF83E}" destId="{E7961DE8-C542-41F1-B445-9560D21BFEA9}" srcOrd="8" destOrd="0" presId="urn:microsoft.com/office/officeart/2005/8/layout/vList5"/>
    <dgm:cxn modelId="{D5791F08-E5BD-47A6-9CDC-511553AA94D4}" type="presParOf" srcId="{E7961DE8-C542-41F1-B445-9560D21BFEA9}" destId="{FAB9B2FC-A2D7-48EA-9D4E-7BAA9BF9F738}" srcOrd="0" destOrd="0" presId="urn:microsoft.com/office/officeart/2005/8/layout/vList5"/>
    <dgm:cxn modelId="{A18D0756-8A89-4BAC-95C5-54F024FC8296}" type="presParOf" srcId="{E7961DE8-C542-41F1-B445-9560D21BFEA9}" destId="{6ED7C1C3-ED0F-428D-AB7E-BEEC39D99F8A}" srcOrd="1" destOrd="0" presId="urn:microsoft.com/office/officeart/2005/8/layout/vList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EE546C-18A6-4F7F-8533-A3D85D3BB00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49F6E0-BA10-4769-9221-6449CC122583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US" sz="27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Standard Six</a:t>
          </a:r>
          <a:endParaRPr lang="en-US" sz="27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AB8D00D-20A8-474F-8B3C-84A374B19C7C}" type="parTrans" cxnId="{E13CE5E3-4C58-4E26-834D-4A14CD5D4C62}">
      <dgm:prSet/>
      <dgm:spPr/>
      <dgm:t>
        <a:bodyPr/>
        <a:lstStyle/>
        <a:p>
          <a:endParaRPr lang="en-US"/>
        </a:p>
      </dgm:t>
    </dgm:pt>
    <dgm:pt modelId="{EF9A8C3A-FBDB-457C-89FC-8AA63D6E633C}" type="sibTrans" cxnId="{E13CE5E3-4C58-4E26-834D-4A14CD5D4C62}">
      <dgm:prSet/>
      <dgm:spPr/>
      <dgm:t>
        <a:bodyPr/>
        <a:lstStyle/>
        <a:p>
          <a:endParaRPr lang="en-US"/>
        </a:p>
      </dgm:t>
    </dgm:pt>
    <dgm:pt modelId="{62ADF878-1F9C-4421-8C5E-55CBB7CCD3D7}">
      <dgm:prSet phldrT="[Text]" custT="1"/>
      <dgm:spPr/>
      <dgm:t>
        <a:bodyPr/>
        <a:lstStyle/>
        <a:p>
          <a:r>
            <a:rPr lang="en-US" sz="240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000" dirty="0" smtClean="0">
              <a:latin typeface="Tahoma" pitchFamily="34" charset="0"/>
              <a:ea typeface="Tahoma" pitchFamily="34" charset="0"/>
              <a:cs typeface="Tahoma" pitchFamily="34" charset="0"/>
            </a:rPr>
            <a:t>Teachers facilitate student academic growth </a:t>
          </a:r>
          <a:endParaRPr lang="en-US" sz="2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F3DFF59-5A3E-46AB-B02D-317B65E4CD00}" type="parTrans" cxnId="{3456D840-7F9B-40F4-855F-DCA9C1B559C5}">
      <dgm:prSet/>
      <dgm:spPr/>
      <dgm:t>
        <a:bodyPr/>
        <a:lstStyle/>
        <a:p>
          <a:endParaRPr lang="en-US"/>
        </a:p>
      </dgm:t>
    </dgm:pt>
    <dgm:pt modelId="{4F7D50F8-E634-4D0F-AF76-32F80D05D2D2}" type="sibTrans" cxnId="{3456D840-7F9B-40F4-855F-DCA9C1B559C5}">
      <dgm:prSet/>
      <dgm:spPr/>
      <dgm:t>
        <a:bodyPr/>
        <a:lstStyle/>
        <a:p>
          <a:endParaRPr lang="en-US"/>
        </a:p>
      </dgm:t>
    </dgm:pt>
    <dgm:pt modelId="{C2F541C9-E3DF-432F-B3E7-1707E35E59D7}" type="pres">
      <dgm:prSet presAssocID="{F5EE546C-18A6-4F7F-8533-A3D85D3BB00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F6E3E8-B9C5-4658-AD46-FD03EA9703CB}" type="pres">
      <dgm:prSet presAssocID="{5D49F6E0-BA10-4769-9221-6449CC122583}" presName="linNode" presStyleCnt="0"/>
      <dgm:spPr/>
    </dgm:pt>
    <dgm:pt modelId="{AA41DF93-1E83-400B-BEDC-2CD82F73FDE2}" type="pres">
      <dgm:prSet presAssocID="{5D49F6E0-BA10-4769-9221-6449CC122583}" presName="parentText" presStyleLbl="node1" presStyleIdx="0" presStyleCnt="1" custLinFactNeighborX="-150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6E46C5-00C1-4F47-98F8-B2BAFDD5619F}" type="pres">
      <dgm:prSet presAssocID="{5D49F6E0-BA10-4769-9221-6449CC122583}" presName="descendantText" presStyleLbl="alignAccFollowNode1" presStyleIdx="0" presStyleCnt="1" custLinFactNeighborX="1496" custLinFactNeighborY="-35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DA4B4B-E626-43B6-A73E-9160187FC69C}" type="presOf" srcId="{5D49F6E0-BA10-4769-9221-6449CC122583}" destId="{AA41DF93-1E83-400B-BEDC-2CD82F73FDE2}" srcOrd="0" destOrd="0" presId="urn:microsoft.com/office/officeart/2005/8/layout/vList5"/>
    <dgm:cxn modelId="{0D1F9EB8-92B4-4436-85B1-5B8A772EE85C}" type="presOf" srcId="{62ADF878-1F9C-4421-8C5E-55CBB7CCD3D7}" destId="{7B6E46C5-00C1-4F47-98F8-B2BAFDD5619F}" srcOrd="0" destOrd="0" presId="urn:microsoft.com/office/officeart/2005/8/layout/vList5"/>
    <dgm:cxn modelId="{E13CE5E3-4C58-4E26-834D-4A14CD5D4C62}" srcId="{F5EE546C-18A6-4F7F-8533-A3D85D3BB002}" destId="{5D49F6E0-BA10-4769-9221-6449CC122583}" srcOrd="0" destOrd="0" parTransId="{8AB8D00D-20A8-474F-8B3C-84A374B19C7C}" sibTransId="{EF9A8C3A-FBDB-457C-89FC-8AA63D6E633C}"/>
    <dgm:cxn modelId="{3456D840-7F9B-40F4-855F-DCA9C1B559C5}" srcId="{5D49F6E0-BA10-4769-9221-6449CC122583}" destId="{62ADF878-1F9C-4421-8C5E-55CBB7CCD3D7}" srcOrd="0" destOrd="0" parTransId="{5F3DFF59-5A3E-46AB-B02D-317B65E4CD00}" sibTransId="{4F7D50F8-E634-4D0F-AF76-32F80D05D2D2}"/>
    <dgm:cxn modelId="{2B894AFE-81E1-4A75-80DC-149D81059CF7}" type="presOf" srcId="{F5EE546C-18A6-4F7F-8533-A3D85D3BB002}" destId="{C2F541C9-E3DF-432F-B3E7-1707E35E59D7}" srcOrd="0" destOrd="0" presId="urn:microsoft.com/office/officeart/2005/8/layout/vList5"/>
    <dgm:cxn modelId="{00937F84-DC3A-4DF4-B770-DBB269CF94A2}" type="presParOf" srcId="{C2F541C9-E3DF-432F-B3E7-1707E35E59D7}" destId="{B6F6E3E8-B9C5-4658-AD46-FD03EA9703CB}" srcOrd="0" destOrd="0" presId="urn:microsoft.com/office/officeart/2005/8/layout/vList5"/>
    <dgm:cxn modelId="{620E0C57-C870-483F-B6EF-1ACCC70FBEFA}" type="presParOf" srcId="{B6F6E3E8-B9C5-4658-AD46-FD03EA9703CB}" destId="{AA41DF93-1E83-400B-BEDC-2CD82F73FDE2}" srcOrd="0" destOrd="0" presId="urn:microsoft.com/office/officeart/2005/8/layout/vList5"/>
    <dgm:cxn modelId="{BD94391C-0443-49F4-8987-5505A16D128F}" type="presParOf" srcId="{B6F6E3E8-B9C5-4658-AD46-FD03EA9703CB}" destId="{7B6E46C5-00C1-4F47-98F8-B2BAFDD5619F}" srcOrd="1" destOrd="0" presId="urn:microsoft.com/office/officeart/2005/8/layout/vList5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2C9CEA-D118-4BE4-A32D-2AE6449515D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403C340-6337-4DE4-B4C1-38B1DBEE8FA5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Student Growth Meets Expectations</a:t>
          </a:r>
          <a:endParaRPr lang="en-US" sz="20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701E5E7-97C3-4494-B402-5038468C4237}" type="parTrans" cxnId="{92B0460F-DA60-465B-BE25-67DD52893CF1}">
      <dgm:prSet/>
      <dgm:spPr/>
      <dgm:t>
        <a:bodyPr/>
        <a:lstStyle/>
        <a:p>
          <a:endParaRPr lang="en-US"/>
        </a:p>
      </dgm:t>
    </dgm:pt>
    <dgm:pt modelId="{D96DB506-F76B-4293-8CE6-FFEB3EA85A67}" type="sibTrans" cxnId="{92B0460F-DA60-465B-BE25-67DD52893CF1}">
      <dgm:prSet/>
      <dgm:spPr/>
      <dgm:t>
        <a:bodyPr/>
        <a:lstStyle/>
        <a:p>
          <a:endParaRPr lang="en-US"/>
        </a:p>
      </dgm:t>
    </dgm:pt>
    <dgm:pt modelId="{F93880F1-66F5-44AE-9F22-A305118EA29A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Proficient or Higher on All Standards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6414E78-6E47-4DE3-8603-F412A7DCAB38}" type="parTrans" cxnId="{AA002B0F-27FB-4DB4-B3C2-92A564AA9844}">
      <dgm:prSet/>
      <dgm:spPr/>
      <dgm:t>
        <a:bodyPr/>
        <a:lstStyle/>
        <a:p>
          <a:endParaRPr lang="en-US"/>
        </a:p>
      </dgm:t>
    </dgm:pt>
    <dgm:pt modelId="{4205B479-117A-4F3F-B22A-196EDBE29DBC}" type="sibTrans" cxnId="{AA002B0F-27FB-4DB4-B3C2-92A564AA9844}">
      <dgm:prSet/>
      <dgm:spPr/>
      <dgm:t>
        <a:bodyPr/>
        <a:lstStyle/>
        <a:p>
          <a:endParaRPr lang="en-US"/>
        </a:p>
      </dgm:t>
    </dgm:pt>
    <dgm:pt modelId="{DFE0994C-D282-462E-A498-1EAB4BB9CBF9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US" sz="2400" dirty="0" smtClean="0">
              <a:latin typeface="Tahoma" pitchFamily="34" charset="0"/>
              <a:ea typeface="Tahoma" pitchFamily="34" charset="0"/>
              <a:cs typeface="Tahoma" pitchFamily="34" charset="0"/>
            </a:rPr>
            <a:t>Effective Teacher</a:t>
          </a:r>
          <a:endParaRPr lang="en-US" sz="2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2154EC7-333A-420A-BB56-E9EF984E325E}" type="parTrans" cxnId="{9A8EF390-BF2A-4328-ACD0-BF6935851EB6}">
      <dgm:prSet/>
      <dgm:spPr/>
      <dgm:t>
        <a:bodyPr/>
        <a:lstStyle/>
        <a:p>
          <a:endParaRPr lang="en-US"/>
        </a:p>
      </dgm:t>
    </dgm:pt>
    <dgm:pt modelId="{8A4D1D34-0F8D-486B-8C0E-ADA213F876FB}" type="sibTrans" cxnId="{9A8EF390-BF2A-4328-ACD0-BF6935851EB6}">
      <dgm:prSet/>
      <dgm:spPr/>
      <dgm:t>
        <a:bodyPr/>
        <a:lstStyle/>
        <a:p>
          <a:endParaRPr lang="en-US"/>
        </a:p>
      </dgm:t>
    </dgm:pt>
    <dgm:pt modelId="{C6550224-4910-4D77-BEF6-8D0843E59D41}" type="pres">
      <dgm:prSet presAssocID="{612C9CEA-D118-4BE4-A32D-2AE6449515DF}" presName="CompostProcess" presStyleCnt="0">
        <dgm:presLayoutVars>
          <dgm:dir/>
          <dgm:resizeHandles val="exact"/>
        </dgm:presLayoutVars>
      </dgm:prSet>
      <dgm:spPr/>
    </dgm:pt>
    <dgm:pt modelId="{5A4714EF-1D08-47C8-9A8B-56813CBFBE85}" type="pres">
      <dgm:prSet presAssocID="{612C9CEA-D118-4BE4-A32D-2AE6449515DF}" presName="arrow" presStyleLbl="bgShp" presStyleIdx="0" presStyleCnt="1"/>
      <dgm:spPr/>
    </dgm:pt>
    <dgm:pt modelId="{260357CA-F134-42CE-805E-EC7448D55786}" type="pres">
      <dgm:prSet presAssocID="{612C9CEA-D118-4BE4-A32D-2AE6449515DF}" presName="linearProcess" presStyleCnt="0"/>
      <dgm:spPr/>
    </dgm:pt>
    <dgm:pt modelId="{2CD206FF-BD09-4013-9CB3-03DD224495F8}" type="pres">
      <dgm:prSet presAssocID="{F403C340-6337-4DE4-B4C1-38B1DBEE8FA5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7DAA4A-0495-4BC3-9F79-49864B8E2294}" type="pres">
      <dgm:prSet presAssocID="{D96DB506-F76B-4293-8CE6-FFEB3EA85A67}" presName="sibTrans" presStyleCnt="0"/>
      <dgm:spPr/>
    </dgm:pt>
    <dgm:pt modelId="{099D2597-EB78-49B8-932E-942CA8EDC4BA}" type="pres">
      <dgm:prSet presAssocID="{F93880F1-66F5-44AE-9F22-A305118EA29A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4E3AB-C2AD-4581-9689-0AF5A7C40C80}" type="pres">
      <dgm:prSet presAssocID="{4205B479-117A-4F3F-B22A-196EDBE29DBC}" presName="sibTrans" presStyleCnt="0"/>
      <dgm:spPr/>
    </dgm:pt>
    <dgm:pt modelId="{D6CE364A-4E39-42B6-91E6-B1DC375FF458}" type="pres">
      <dgm:prSet presAssocID="{DFE0994C-D282-462E-A498-1EAB4BB9CBF9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B0460F-DA60-465B-BE25-67DD52893CF1}" srcId="{612C9CEA-D118-4BE4-A32D-2AE6449515DF}" destId="{F403C340-6337-4DE4-B4C1-38B1DBEE8FA5}" srcOrd="0" destOrd="0" parTransId="{F701E5E7-97C3-4494-B402-5038468C4237}" sibTransId="{D96DB506-F76B-4293-8CE6-FFEB3EA85A67}"/>
    <dgm:cxn modelId="{11D633C9-D080-42DE-9528-78053A080D98}" type="presOf" srcId="{DFE0994C-D282-462E-A498-1EAB4BB9CBF9}" destId="{D6CE364A-4E39-42B6-91E6-B1DC375FF458}" srcOrd="0" destOrd="0" presId="urn:microsoft.com/office/officeart/2005/8/layout/hProcess9"/>
    <dgm:cxn modelId="{42E587DA-68A7-4973-B512-2BAD64610ED0}" type="presOf" srcId="{F93880F1-66F5-44AE-9F22-A305118EA29A}" destId="{099D2597-EB78-49B8-932E-942CA8EDC4BA}" srcOrd="0" destOrd="0" presId="urn:microsoft.com/office/officeart/2005/8/layout/hProcess9"/>
    <dgm:cxn modelId="{9A8EF390-BF2A-4328-ACD0-BF6935851EB6}" srcId="{612C9CEA-D118-4BE4-A32D-2AE6449515DF}" destId="{DFE0994C-D282-462E-A498-1EAB4BB9CBF9}" srcOrd="2" destOrd="0" parTransId="{22154EC7-333A-420A-BB56-E9EF984E325E}" sibTransId="{8A4D1D34-0F8D-486B-8C0E-ADA213F876FB}"/>
    <dgm:cxn modelId="{9D9118F3-1810-4C13-B734-7ABF5852EF6B}" type="presOf" srcId="{F403C340-6337-4DE4-B4C1-38B1DBEE8FA5}" destId="{2CD206FF-BD09-4013-9CB3-03DD224495F8}" srcOrd="0" destOrd="0" presId="urn:microsoft.com/office/officeart/2005/8/layout/hProcess9"/>
    <dgm:cxn modelId="{AA002B0F-27FB-4DB4-B3C2-92A564AA9844}" srcId="{612C9CEA-D118-4BE4-A32D-2AE6449515DF}" destId="{F93880F1-66F5-44AE-9F22-A305118EA29A}" srcOrd="1" destOrd="0" parTransId="{46414E78-6E47-4DE3-8603-F412A7DCAB38}" sibTransId="{4205B479-117A-4F3F-B22A-196EDBE29DBC}"/>
    <dgm:cxn modelId="{0E26F50E-510B-41EA-9016-4582D40B2A8C}" type="presOf" srcId="{612C9CEA-D118-4BE4-A32D-2AE6449515DF}" destId="{C6550224-4910-4D77-BEF6-8D0843E59D41}" srcOrd="0" destOrd="0" presId="urn:microsoft.com/office/officeart/2005/8/layout/hProcess9"/>
    <dgm:cxn modelId="{4E19EE62-7B76-46D8-9679-99DA77D1EB61}" type="presParOf" srcId="{C6550224-4910-4D77-BEF6-8D0843E59D41}" destId="{5A4714EF-1D08-47C8-9A8B-56813CBFBE85}" srcOrd="0" destOrd="0" presId="urn:microsoft.com/office/officeart/2005/8/layout/hProcess9"/>
    <dgm:cxn modelId="{1ACF89CA-5D3F-4EDA-AB53-81ECD28D3AC7}" type="presParOf" srcId="{C6550224-4910-4D77-BEF6-8D0843E59D41}" destId="{260357CA-F134-42CE-805E-EC7448D55786}" srcOrd="1" destOrd="0" presId="urn:microsoft.com/office/officeart/2005/8/layout/hProcess9"/>
    <dgm:cxn modelId="{A8B8528E-5F0C-448A-B832-E647C65CBE11}" type="presParOf" srcId="{260357CA-F134-42CE-805E-EC7448D55786}" destId="{2CD206FF-BD09-4013-9CB3-03DD224495F8}" srcOrd="0" destOrd="0" presId="urn:microsoft.com/office/officeart/2005/8/layout/hProcess9"/>
    <dgm:cxn modelId="{419985FB-57A9-47DA-BB69-818154B9D115}" type="presParOf" srcId="{260357CA-F134-42CE-805E-EC7448D55786}" destId="{B67DAA4A-0495-4BC3-9F79-49864B8E2294}" srcOrd="1" destOrd="0" presId="urn:microsoft.com/office/officeart/2005/8/layout/hProcess9"/>
    <dgm:cxn modelId="{958CFFC1-FD3F-45AE-8B78-E1A8E133B49F}" type="presParOf" srcId="{260357CA-F134-42CE-805E-EC7448D55786}" destId="{099D2597-EB78-49B8-932E-942CA8EDC4BA}" srcOrd="2" destOrd="0" presId="urn:microsoft.com/office/officeart/2005/8/layout/hProcess9"/>
    <dgm:cxn modelId="{0135452C-489E-4796-BBFA-E94ED7671933}" type="presParOf" srcId="{260357CA-F134-42CE-805E-EC7448D55786}" destId="{CE24E3AB-C2AD-4581-9689-0AF5A7C40C80}" srcOrd="3" destOrd="0" presId="urn:microsoft.com/office/officeart/2005/8/layout/hProcess9"/>
    <dgm:cxn modelId="{5BB1C71E-81E2-49C0-80F1-DE6AAC3BF830}" type="presParOf" srcId="{260357CA-F134-42CE-805E-EC7448D55786}" destId="{D6CE364A-4E39-42B6-91E6-B1DC375FF458}" srcOrd="4" destOrd="0" presId="urn:microsoft.com/office/officeart/2005/8/layout/hProcess9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12C9CEA-D118-4BE4-A32D-2AE6449515D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403C340-6337-4DE4-B4C1-38B1DBEE8FA5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Student Growth </a:t>
          </a:r>
          <a:r>
            <a: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Exceeds Expected Growth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701E5E7-97C3-4494-B402-5038468C4237}" type="parTrans" cxnId="{92B0460F-DA60-465B-BE25-67DD52893CF1}">
      <dgm:prSet/>
      <dgm:spPr/>
      <dgm:t>
        <a:bodyPr/>
        <a:lstStyle/>
        <a:p>
          <a:endParaRPr lang="en-US"/>
        </a:p>
      </dgm:t>
    </dgm:pt>
    <dgm:pt modelId="{D96DB506-F76B-4293-8CE6-FFEB3EA85A67}" type="sibTrans" cxnId="{92B0460F-DA60-465B-BE25-67DD52893CF1}">
      <dgm:prSet/>
      <dgm:spPr/>
      <dgm:t>
        <a:bodyPr/>
        <a:lstStyle/>
        <a:p>
          <a:endParaRPr lang="en-US"/>
        </a:p>
      </dgm:t>
    </dgm:pt>
    <dgm:pt modelId="{F93880F1-66F5-44AE-9F22-A305118EA29A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Accomplished or Higher on All Standards</a:t>
          </a:r>
          <a:endParaRPr lang="en-US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6414E78-6E47-4DE3-8603-F412A7DCAB38}" type="parTrans" cxnId="{AA002B0F-27FB-4DB4-B3C2-92A564AA9844}">
      <dgm:prSet/>
      <dgm:spPr/>
      <dgm:t>
        <a:bodyPr/>
        <a:lstStyle/>
        <a:p>
          <a:endParaRPr lang="en-US"/>
        </a:p>
      </dgm:t>
    </dgm:pt>
    <dgm:pt modelId="{4205B479-117A-4F3F-B22A-196EDBE29DBC}" type="sibTrans" cxnId="{AA002B0F-27FB-4DB4-B3C2-92A564AA9844}">
      <dgm:prSet/>
      <dgm:spPr/>
      <dgm:t>
        <a:bodyPr/>
        <a:lstStyle/>
        <a:p>
          <a:endParaRPr lang="en-US"/>
        </a:p>
      </dgm:t>
    </dgm:pt>
    <dgm:pt modelId="{DFE0994C-D282-462E-A498-1EAB4BB9CBF9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US" sz="2400" dirty="0" smtClean="0">
              <a:latin typeface="Tahoma" pitchFamily="34" charset="0"/>
              <a:ea typeface="Tahoma" pitchFamily="34" charset="0"/>
              <a:cs typeface="Tahoma" pitchFamily="34" charset="0"/>
            </a:rPr>
            <a:t>Highly Effective Teacher</a:t>
          </a:r>
          <a:endParaRPr lang="en-US" sz="2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2154EC7-333A-420A-BB56-E9EF984E325E}" type="parTrans" cxnId="{9A8EF390-BF2A-4328-ACD0-BF6935851EB6}">
      <dgm:prSet/>
      <dgm:spPr/>
      <dgm:t>
        <a:bodyPr/>
        <a:lstStyle/>
        <a:p>
          <a:endParaRPr lang="en-US"/>
        </a:p>
      </dgm:t>
    </dgm:pt>
    <dgm:pt modelId="{8A4D1D34-0F8D-486B-8C0E-ADA213F876FB}" type="sibTrans" cxnId="{9A8EF390-BF2A-4328-ACD0-BF6935851EB6}">
      <dgm:prSet/>
      <dgm:spPr/>
      <dgm:t>
        <a:bodyPr/>
        <a:lstStyle/>
        <a:p>
          <a:endParaRPr lang="en-US"/>
        </a:p>
      </dgm:t>
    </dgm:pt>
    <dgm:pt modelId="{C6550224-4910-4D77-BEF6-8D0843E59D41}" type="pres">
      <dgm:prSet presAssocID="{612C9CEA-D118-4BE4-A32D-2AE6449515DF}" presName="CompostProcess" presStyleCnt="0">
        <dgm:presLayoutVars>
          <dgm:dir/>
          <dgm:resizeHandles val="exact"/>
        </dgm:presLayoutVars>
      </dgm:prSet>
      <dgm:spPr/>
    </dgm:pt>
    <dgm:pt modelId="{5A4714EF-1D08-47C8-9A8B-56813CBFBE85}" type="pres">
      <dgm:prSet presAssocID="{612C9CEA-D118-4BE4-A32D-2AE6449515DF}" presName="arrow" presStyleLbl="bgShp" presStyleIdx="0" presStyleCnt="1"/>
      <dgm:spPr/>
    </dgm:pt>
    <dgm:pt modelId="{260357CA-F134-42CE-805E-EC7448D55786}" type="pres">
      <dgm:prSet presAssocID="{612C9CEA-D118-4BE4-A32D-2AE6449515DF}" presName="linearProcess" presStyleCnt="0"/>
      <dgm:spPr/>
    </dgm:pt>
    <dgm:pt modelId="{2CD206FF-BD09-4013-9CB3-03DD224495F8}" type="pres">
      <dgm:prSet presAssocID="{F403C340-6337-4DE4-B4C1-38B1DBEE8FA5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7DAA4A-0495-4BC3-9F79-49864B8E2294}" type="pres">
      <dgm:prSet presAssocID="{D96DB506-F76B-4293-8CE6-FFEB3EA85A67}" presName="sibTrans" presStyleCnt="0"/>
      <dgm:spPr/>
    </dgm:pt>
    <dgm:pt modelId="{099D2597-EB78-49B8-932E-942CA8EDC4BA}" type="pres">
      <dgm:prSet presAssocID="{F93880F1-66F5-44AE-9F22-A305118EA29A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4E3AB-C2AD-4581-9689-0AF5A7C40C80}" type="pres">
      <dgm:prSet presAssocID="{4205B479-117A-4F3F-B22A-196EDBE29DBC}" presName="sibTrans" presStyleCnt="0"/>
      <dgm:spPr/>
    </dgm:pt>
    <dgm:pt modelId="{D6CE364A-4E39-42B6-91E6-B1DC375FF458}" type="pres">
      <dgm:prSet presAssocID="{DFE0994C-D282-462E-A498-1EAB4BB9CBF9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B0460F-DA60-465B-BE25-67DD52893CF1}" srcId="{612C9CEA-D118-4BE4-A32D-2AE6449515DF}" destId="{F403C340-6337-4DE4-B4C1-38B1DBEE8FA5}" srcOrd="0" destOrd="0" parTransId="{F701E5E7-97C3-4494-B402-5038468C4237}" sibTransId="{D96DB506-F76B-4293-8CE6-FFEB3EA85A67}"/>
    <dgm:cxn modelId="{4BF30AB3-9219-4812-8C8B-078EB831530C}" type="presOf" srcId="{F93880F1-66F5-44AE-9F22-A305118EA29A}" destId="{099D2597-EB78-49B8-932E-942CA8EDC4BA}" srcOrd="0" destOrd="0" presId="urn:microsoft.com/office/officeart/2005/8/layout/hProcess9"/>
    <dgm:cxn modelId="{9A8EF390-BF2A-4328-ACD0-BF6935851EB6}" srcId="{612C9CEA-D118-4BE4-A32D-2AE6449515DF}" destId="{DFE0994C-D282-462E-A498-1EAB4BB9CBF9}" srcOrd="2" destOrd="0" parTransId="{22154EC7-333A-420A-BB56-E9EF984E325E}" sibTransId="{8A4D1D34-0F8D-486B-8C0E-ADA213F876FB}"/>
    <dgm:cxn modelId="{6C1F3F04-809E-4C8B-949A-917270952B23}" type="presOf" srcId="{612C9CEA-D118-4BE4-A32D-2AE6449515DF}" destId="{C6550224-4910-4D77-BEF6-8D0843E59D41}" srcOrd="0" destOrd="0" presId="urn:microsoft.com/office/officeart/2005/8/layout/hProcess9"/>
    <dgm:cxn modelId="{172FEAB3-30FF-4927-AC24-9941B4AAF42A}" type="presOf" srcId="{DFE0994C-D282-462E-A498-1EAB4BB9CBF9}" destId="{D6CE364A-4E39-42B6-91E6-B1DC375FF458}" srcOrd="0" destOrd="0" presId="urn:microsoft.com/office/officeart/2005/8/layout/hProcess9"/>
    <dgm:cxn modelId="{6A65B8B5-8848-4D92-9C31-CB8B8A452730}" type="presOf" srcId="{F403C340-6337-4DE4-B4C1-38B1DBEE8FA5}" destId="{2CD206FF-BD09-4013-9CB3-03DD224495F8}" srcOrd="0" destOrd="0" presId="urn:microsoft.com/office/officeart/2005/8/layout/hProcess9"/>
    <dgm:cxn modelId="{AA002B0F-27FB-4DB4-B3C2-92A564AA9844}" srcId="{612C9CEA-D118-4BE4-A32D-2AE6449515DF}" destId="{F93880F1-66F5-44AE-9F22-A305118EA29A}" srcOrd="1" destOrd="0" parTransId="{46414E78-6E47-4DE3-8603-F412A7DCAB38}" sibTransId="{4205B479-117A-4F3F-B22A-196EDBE29DBC}"/>
    <dgm:cxn modelId="{10A50321-8DB6-4F39-BE2C-B9D01F63A4B5}" type="presParOf" srcId="{C6550224-4910-4D77-BEF6-8D0843E59D41}" destId="{5A4714EF-1D08-47C8-9A8B-56813CBFBE85}" srcOrd="0" destOrd="0" presId="urn:microsoft.com/office/officeart/2005/8/layout/hProcess9"/>
    <dgm:cxn modelId="{80F965A8-8329-4A64-8A3B-F93C792E7B65}" type="presParOf" srcId="{C6550224-4910-4D77-BEF6-8D0843E59D41}" destId="{260357CA-F134-42CE-805E-EC7448D55786}" srcOrd="1" destOrd="0" presId="urn:microsoft.com/office/officeart/2005/8/layout/hProcess9"/>
    <dgm:cxn modelId="{7658C6D2-62AA-4AEA-AAC9-C84A86FD7FB2}" type="presParOf" srcId="{260357CA-F134-42CE-805E-EC7448D55786}" destId="{2CD206FF-BD09-4013-9CB3-03DD224495F8}" srcOrd="0" destOrd="0" presId="urn:microsoft.com/office/officeart/2005/8/layout/hProcess9"/>
    <dgm:cxn modelId="{4AA4B977-4D16-4BD9-9AA9-0D22F34964A9}" type="presParOf" srcId="{260357CA-F134-42CE-805E-EC7448D55786}" destId="{B67DAA4A-0495-4BC3-9F79-49864B8E2294}" srcOrd="1" destOrd="0" presId="urn:microsoft.com/office/officeart/2005/8/layout/hProcess9"/>
    <dgm:cxn modelId="{00F2A57D-2BF1-447C-8EE3-E04DD0DEAECB}" type="presParOf" srcId="{260357CA-F134-42CE-805E-EC7448D55786}" destId="{099D2597-EB78-49B8-932E-942CA8EDC4BA}" srcOrd="2" destOrd="0" presId="urn:microsoft.com/office/officeart/2005/8/layout/hProcess9"/>
    <dgm:cxn modelId="{1E8142F1-E6C7-4AFB-911B-8DA64733450B}" type="presParOf" srcId="{260357CA-F134-42CE-805E-EC7448D55786}" destId="{CE24E3AB-C2AD-4581-9689-0AF5A7C40C80}" srcOrd="3" destOrd="0" presId="urn:microsoft.com/office/officeart/2005/8/layout/hProcess9"/>
    <dgm:cxn modelId="{98E3AE93-AC07-4F28-A6E9-CDC4E4329EA5}" type="presParOf" srcId="{260357CA-F134-42CE-805E-EC7448D55786}" destId="{D6CE364A-4E39-42B6-91E6-B1DC375FF458}" srcOrd="4" destOrd="0" presId="urn:microsoft.com/office/officeart/2005/8/layout/hProcess9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fld id="{D63C8F63-DA80-4C8D-A723-638F0C713B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fld id="{7C481F06-BCA8-48C7-A9A6-A7BF1234DF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ヒラギノ角ゴ Pro W3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ヒラギノ角ゴ Pro W3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ヒラギノ角ゴ Pro W3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ヒラギノ角ゴ Pro W3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ヒラギノ角ゴ Pro W3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200E65-1146-4B62-B262-3E668833FB72}" type="slidenum">
              <a:rPr lang="en-US" smtClean="0">
                <a:latin typeface="Arial" pitchFamily="34" charset="0"/>
                <a:ea typeface="ヒラギノ角ゴ Pro W3"/>
                <a:cs typeface="ヒラギノ角ゴ Pro W3"/>
              </a:rPr>
              <a:pPr/>
              <a:t>1</a:t>
            </a:fld>
            <a:endParaRPr lang="en-US" smtClean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07EE2-8436-4E54-91B1-F79DBFC251D4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07EE2-8436-4E54-91B1-F79DBFC251D4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07EE2-8436-4E54-91B1-F79DBFC251D4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07EE2-8436-4E54-91B1-F79DBFC251D4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07EE2-8436-4E54-91B1-F79DBFC251D4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07EE2-8436-4E54-91B1-F79DBFC251D4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07EE2-8436-4E54-91B1-F79DBFC251D4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07EE2-8436-4E54-91B1-F79DBFC251D4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07EE2-8436-4E54-91B1-F79DBFC251D4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07EE2-8436-4E54-91B1-F79DBFC251D4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luebackPPTCover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918DA-28D3-464A-BF70-7A49793207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DFBB8-C1B4-488B-B5A3-C38B317F1AA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48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C26C4-3D4F-4974-B11B-E869DBAD64FF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43400" y="6400800"/>
            <a:ext cx="457200" cy="381000"/>
          </a:xfrm>
        </p:spPr>
        <p:txBody>
          <a:bodyPr/>
          <a:lstStyle>
            <a:lvl1pPr>
              <a:defRPr sz="16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B6767CE4-29F6-48A6-AAA6-1102A7BD2EA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5" name="Picture 43" descr="ready set go logo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7200" y="6283643"/>
            <a:ext cx="685800" cy="498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884AF-DA8F-4DEE-99DA-4B6AF8136036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BF0A2-762D-492C-8CD4-25D6DFC71BF4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27EAC-D111-4E59-B225-7DE1C09D27E0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077E6-5F60-4A10-93FB-FED3EBDE95F1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B2641-D78E-40AA-9F6A-0BC78A6F9B70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7DF38-5562-47C8-A8B3-B87CF57B61EC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D3E54-51C4-47C5-A233-400C4CD16520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BluebackPPTCover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4800"/>
            <a:ext cx="7772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folHlink"/>
                </a:solidFill>
                <a:latin typeface="Arial" charset="0"/>
                <a:ea typeface="ヒラギノ角ゴ Pro W3" pitchFamily="1" charset="-128"/>
                <a:cs typeface="+mn-cs"/>
              </a:defRPr>
            </a:lvl1pPr>
          </a:lstStyle>
          <a:p>
            <a:pPr>
              <a:defRPr/>
            </a:pPr>
            <a:fld id="{B3A13DFC-57E2-487D-A0E7-D91C8DEFE4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wipe dir="d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+mj-lt"/>
          <a:ea typeface="+mj-ea"/>
          <a:cs typeface="ヒラギノ角ゴ Pro W3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Arial" charset="0"/>
          <a:ea typeface="ヒラギノ角ゴ Pro W3" pitchFamily="1" charset="-128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Arial" charset="0"/>
          <a:ea typeface="ヒラギノ角ゴ Pro W3" pitchFamily="1" charset="-128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Arial" charset="0"/>
          <a:ea typeface="ヒラギノ角ゴ Pro W3" pitchFamily="1" charset="-128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Arial" charset="0"/>
          <a:ea typeface="ヒラギノ角ゴ Pro W3" pitchFamily="1" charset="-128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Arial" charset="0"/>
          <a:ea typeface="ヒラギノ角ゴ Pro W3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Arial" charset="0"/>
          <a:ea typeface="ヒラギノ角ゴ Pro W3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Arial" charset="0"/>
          <a:ea typeface="ヒラギノ角ゴ Pro W3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bg1"/>
          </a:solidFill>
          <a:latin typeface="Arial" charset="0"/>
          <a:ea typeface="ヒラギノ角ゴ Pro W3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bg1"/>
          </a:solidFill>
          <a:latin typeface="+mn-lt"/>
          <a:ea typeface="+mn-ea"/>
          <a:cs typeface="ヒラギノ角ゴ Pro W3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+mn-ea"/>
          <a:cs typeface="ヒラギノ角ゴ Pro W3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ヒラギノ角ゴ Pro W3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  <a:cs typeface="ヒラギノ角ゴ Pro W3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  <a:cs typeface="ヒラギノ角ゴ Pro W3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Data" Target="../diagrams/data2.xml"/><Relationship Id="rId7" Type="http://schemas.openxmlformats.org/officeDocument/2006/relationships/diagramData" Target="../diagrams/data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diagramColors" Target="../diagrams/colors3.xml"/><Relationship Id="rId4" Type="http://schemas.openxmlformats.org/officeDocument/2006/relationships/diagramLayout" Target="../diagrams/layout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diagramLayout" Target="../diagrams/layout4.xml"/><Relationship Id="rId7" Type="http://schemas.openxmlformats.org/officeDocument/2006/relationships/diagramLayout" Target="../diagrams/layout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6027BFD-15BB-4FF7-B83D-956603AEDA88}" type="slidenum">
              <a:rPr lang="en-US" smtClean="0">
                <a:latin typeface="Arial" pitchFamily="34" charset="0"/>
                <a:ea typeface="ヒラギノ角ゴ Pro W3"/>
                <a:cs typeface="ヒラギノ角ゴ Pro W3"/>
              </a:rPr>
              <a:pPr/>
              <a:t>1</a:t>
            </a:fld>
            <a:endParaRPr lang="en-US" smtClean="0">
              <a:solidFill>
                <a:schemeClr val="tx1"/>
              </a:solidFill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09600"/>
            <a:ext cx="8382000" cy="5257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Teacher Effectiveness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endParaRPr lang="en-US" sz="4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Complex Issue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endParaRPr lang="en-US" sz="2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endParaRPr lang="en-US" sz="2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Many Voices, One Goal Conference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March 24, 2011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endParaRPr lang="en-US" sz="2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endParaRPr lang="en-US" sz="2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Dr. Lynne Johnson,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Director of Educator Recruitment and Development, NCDPI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endParaRPr lang="en-US" sz="2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90000"/>
              </a:lnSpc>
              <a:spcBef>
                <a:spcPts val="3000"/>
              </a:spcBef>
              <a:buNone/>
            </a:pPr>
            <a:endParaRPr lang="en-US" sz="4000" b="1" dirty="0" smtClean="0">
              <a:latin typeface="Book Antiqua" pitchFamily="18" charset="0"/>
            </a:endParaRPr>
          </a:p>
          <a:p>
            <a:pPr algn="ctr" eaLnBrk="1" hangingPunct="1">
              <a:lnSpc>
                <a:spcPct val="90000"/>
              </a:lnSpc>
              <a:spcBef>
                <a:spcPts val="3000"/>
              </a:spcBef>
              <a:buNone/>
            </a:pPr>
            <a:endParaRPr lang="en-US" sz="4000" b="1" dirty="0" smtClean="0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44A9C-EB76-47D3-B472-987D39C5E0C2}" type="slidenum">
              <a:rPr lang="en-US"/>
              <a:pPr/>
              <a:t>10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066800"/>
          </a:xfrm>
        </p:spPr>
        <p:txBody>
          <a:bodyPr/>
          <a:lstStyle/>
          <a:p>
            <a:r>
              <a:rPr lang="en-US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Effectiveness of New Teachers</a:t>
            </a: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85800" y="1524000"/>
            <a:ext cx="7848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9144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b="1" kern="0" dirty="0" smtClean="0">
                <a:solidFill>
                  <a:schemeClr val="bg1"/>
                </a:solidFill>
                <a:latin typeface="+mn-lt"/>
                <a:ea typeface="+mn-ea"/>
              </a:rPr>
              <a:t>Teach For America expansion: </a:t>
            </a:r>
            <a:r>
              <a:rPr lang="en-US" sz="3000" i="1" kern="0" dirty="0" smtClean="0">
                <a:solidFill>
                  <a:schemeClr val="bg1"/>
                </a:solidFill>
                <a:latin typeface="+mn-lt"/>
                <a:ea typeface="+mn-ea"/>
              </a:rPr>
              <a:t>Increase number of corps members in the eastern region of the state to 550 </a:t>
            </a:r>
          </a:p>
          <a:p>
            <a:pPr marL="9144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9144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b="1" kern="0" dirty="0" smtClean="0">
                <a:solidFill>
                  <a:schemeClr val="bg1"/>
                </a:solidFill>
                <a:latin typeface="+mn-lt"/>
                <a:ea typeface="+mn-ea"/>
              </a:rPr>
              <a:t>North Carolina Teacher Corps: </a:t>
            </a:r>
            <a:r>
              <a:rPr lang="en-US" sz="3000" i="1" kern="0" dirty="0" smtClean="0">
                <a:solidFill>
                  <a:schemeClr val="bg1"/>
                </a:solidFill>
                <a:latin typeface="+mn-lt"/>
                <a:ea typeface="+mn-ea"/>
              </a:rPr>
              <a:t>Recruit graduates from North Carolina colleges and universities to teach in high-need LEAs not served by Teach For America </a:t>
            </a:r>
            <a:endParaRPr kumimoji="0" lang="en-US" sz="3000" i="1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9144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342900" marR="0" lvl="1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ヒラギノ角ゴ Pro W3"/>
              </a:rPr>
              <a:t>	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ヒラギノ角ゴ Pro W3"/>
              </a:rPr>
              <a:t>	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44A9C-EB76-47D3-B472-987D39C5E0C2}" type="slidenum">
              <a:rPr lang="en-US"/>
              <a:pPr/>
              <a:t>11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066800"/>
          </a:xfrm>
        </p:spPr>
        <p:txBody>
          <a:bodyPr/>
          <a:lstStyle/>
          <a:p>
            <a:r>
              <a:rPr lang="en-US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Effectiveness of New Principals</a:t>
            </a: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85800" y="1524000"/>
            <a:ext cx="7848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9144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b="1" kern="0" dirty="0" smtClean="0">
                <a:solidFill>
                  <a:schemeClr val="bg1"/>
                </a:solidFill>
                <a:latin typeface="+mn-lt"/>
                <a:ea typeface="+mn-ea"/>
              </a:rPr>
              <a:t>Regional Leadership Academies: </a:t>
            </a:r>
            <a:r>
              <a:rPr lang="en-US" sz="3000" i="1" kern="0" dirty="0" smtClean="0">
                <a:solidFill>
                  <a:schemeClr val="bg1"/>
                </a:solidFill>
                <a:latin typeface="+mn-lt"/>
                <a:ea typeface="+mn-ea"/>
              </a:rPr>
              <a:t>Train teachers to become administrators in high-need LEAs</a:t>
            </a:r>
          </a:p>
          <a:p>
            <a:pPr marL="9144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605790" marR="0" lvl="1" indent="-5143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3000" b="1" kern="0" dirty="0" smtClean="0">
                <a:solidFill>
                  <a:schemeClr val="bg1"/>
                </a:solidFill>
                <a:latin typeface="+mn-lt"/>
                <a:ea typeface="+mn-ea"/>
              </a:rPr>
              <a:t>Northeast Leadership Academy</a:t>
            </a:r>
          </a:p>
          <a:p>
            <a:pPr marL="605790" marR="0" lvl="1" indent="-5143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3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ヒラギノ角ゴ Pro W3"/>
              </a:rPr>
              <a:t>Sandhills</a:t>
            </a:r>
            <a:r>
              <a:rPr kumimoji="0" 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ヒラギノ角ゴ Pro W3"/>
              </a:rPr>
              <a:t> Leadership</a:t>
            </a:r>
            <a:r>
              <a:rPr kumimoji="0" lang="en-US" sz="30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ヒラギノ角ゴ Pro W3"/>
              </a:rPr>
              <a:t> Academy</a:t>
            </a:r>
            <a:endParaRPr kumimoji="0" lang="en-US" sz="3000" i="0" u="none" strike="noStrike" kern="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605790" marR="0" lvl="1" indent="-5143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3000" b="1" kern="0" baseline="0" dirty="0" smtClean="0">
                <a:solidFill>
                  <a:schemeClr val="bg1"/>
                </a:solidFill>
                <a:latin typeface="+mn-lt"/>
                <a:ea typeface="+mn-ea"/>
              </a:rPr>
              <a:t>Piedmont-Triad</a:t>
            </a:r>
            <a:r>
              <a:rPr lang="en-US" sz="3000" b="1" kern="0" dirty="0" smtClean="0">
                <a:solidFill>
                  <a:schemeClr val="bg1"/>
                </a:solidFill>
                <a:latin typeface="+mn-lt"/>
                <a:ea typeface="+mn-ea"/>
              </a:rPr>
              <a:t> Leadership Academy</a:t>
            </a:r>
            <a:endParaRPr kumimoji="0" lang="en-US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342900" marR="0" lvl="1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ヒラギノ角ゴ Pro W3"/>
              </a:rPr>
              <a:t>	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ヒラギノ角ゴ Pro W3"/>
              </a:rPr>
              <a:t>	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3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44A9C-EB76-47D3-B472-987D39C5E0C2}" type="slidenum">
              <a:rPr lang="en-US"/>
              <a:pPr/>
              <a:t>12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0"/>
            <a:ext cx="8229600" cy="1371600"/>
          </a:xfrm>
        </p:spPr>
        <p:txBody>
          <a:bodyPr/>
          <a:lstStyle/>
          <a:p>
            <a:pPr algn="ctr"/>
            <a:r>
              <a:rPr lang="en-US" sz="4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Questions?</a:t>
            </a:r>
            <a:endParaRPr lang="en-US" sz="4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44A9C-EB76-47D3-B472-987D39C5E0C2}" type="slidenum">
              <a:rPr lang="en-US"/>
              <a:pPr/>
              <a:t>2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066800"/>
          </a:xfrm>
        </p:spPr>
        <p:txBody>
          <a:bodyPr/>
          <a:lstStyle/>
          <a:p>
            <a:r>
              <a:rPr lang="en-US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Great Teachers and Leaders</a:t>
            </a: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839200" cy="3733800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ts val="3000"/>
              </a:spcBef>
              <a:buNone/>
            </a:pPr>
            <a:endParaRPr lang="en-US" b="1" dirty="0" smtClean="0"/>
          </a:p>
          <a:p>
            <a:pPr marL="457200" indent="-457200">
              <a:lnSpc>
                <a:spcPct val="90000"/>
              </a:lnSpc>
              <a:spcBef>
                <a:spcPts val="3000"/>
              </a:spcBef>
              <a:buFont typeface="Wingdings" pitchFamily="2" charset="2"/>
              <a:buChar char="§"/>
            </a:pPr>
            <a:r>
              <a:rPr lang="en-US" b="1" dirty="0" smtClean="0"/>
              <a:t>Measuring teacher and leader effectiveness in North Carolina</a:t>
            </a:r>
          </a:p>
          <a:p>
            <a:pPr marL="457200" indent="-457200">
              <a:lnSpc>
                <a:spcPct val="90000"/>
              </a:lnSpc>
              <a:spcBef>
                <a:spcPts val="3000"/>
              </a:spcBef>
              <a:buFont typeface="Wingdings" pitchFamily="2" charset="2"/>
              <a:buChar char="§"/>
            </a:pPr>
            <a:endParaRPr lang="en-US" b="1" dirty="0" smtClean="0"/>
          </a:p>
          <a:p>
            <a:pPr marL="457200" indent="-457200">
              <a:lnSpc>
                <a:spcPct val="90000"/>
              </a:lnSpc>
              <a:spcBef>
                <a:spcPts val="3000"/>
              </a:spcBef>
              <a:buFont typeface="Wingdings" pitchFamily="2" charset="2"/>
              <a:buChar char="§"/>
            </a:pPr>
            <a:r>
              <a:rPr lang="en-US" b="1" dirty="0" smtClean="0"/>
              <a:t>Increasing teacher and leader effectiveness in North Carolina</a:t>
            </a:r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3600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44A9C-EB76-47D3-B472-987D39C5E0C2}" type="slidenum">
              <a:rPr lang="en-US"/>
              <a:pPr/>
              <a:t>3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066800"/>
          </a:xfrm>
        </p:spPr>
        <p:txBody>
          <a:bodyPr/>
          <a:lstStyle/>
          <a:p>
            <a:r>
              <a:rPr lang="en-US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Teacher Evaluation Standards</a:t>
            </a: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8153400" cy="41148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2400" b="1" dirty="0" smtClean="0"/>
              <a:t>	</a:t>
            </a:r>
          </a:p>
          <a:p>
            <a:pPr marL="342900" lvl="1" indent="-342900"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2400" b="1" dirty="0" smtClean="0"/>
              <a:t>	</a:t>
            </a:r>
            <a:endParaRPr lang="en-US" sz="3600" b="1" dirty="0" smtClean="0"/>
          </a:p>
          <a:p>
            <a:pPr marL="342900" lvl="1" indent="-342900">
              <a:lnSpc>
                <a:spcPct val="90000"/>
              </a:lnSpc>
              <a:spcBef>
                <a:spcPts val="3000"/>
              </a:spcBef>
              <a:buNone/>
            </a:pPr>
            <a:endParaRPr lang="en-US" sz="3600" b="1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3600" b="1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3600" b="1" dirty="0" smtClean="0"/>
              <a:t>	</a:t>
            </a:r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3600" b="1" dirty="0" smtClean="0"/>
              <a:t>	</a:t>
            </a:r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3600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2400" dirty="0" smtClean="0"/>
          </a:p>
        </p:txBody>
      </p:sp>
      <p:graphicFrame>
        <p:nvGraphicFramePr>
          <p:cNvPr id="6" name="Diagram 5"/>
          <p:cNvGraphicFramePr/>
          <p:nvPr/>
        </p:nvGraphicFramePr>
        <p:xfrm>
          <a:off x="609600" y="1371600"/>
          <a:ext cx="76962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44A9C-EB76-47D3-B472-987D39C5E0C2}" type="slidenum">
              <a:rPr lang="en-US"/>
              <a:pPr/>
              <a:t>4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066800"/>
          </a:xfrm>
        </p:spPr>
        <p:txBody>
          <a:bodyPr/>
          <a:lstStyle/>
          <a:p>
            <a:r>
              <a:rPr lang="en-US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Adding Standard Six</a:t>
            </a: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8153400" cy="41148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2400" b="1" dirty="0" smtClean="0"/>
              <a:t>	</a:t>
            </a:r>
          </a:p>
          <a:p>
            <a:pPr marL="342900" lvl="1" indent="-342900"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2400" b="1" dirty="0" smtClean="0"/>
              <a:t>	</a:t>
            </a:r>
            <a:endParaRPr lang="en-US" sz="3600" b="1" dirty="0" smtClean="0"/>
          </a:p>
          <a:p>
            <a:pPr marL="342900" lvl="1" indent="-342900">
              <a:lnSpc>
                <a:spcPct val="90000"/>
              </a:lnSpc>
              <a:spcBef>
                <a:spcPts val="3000"/>
              </a:spcBef>
              <a:buNone/>
            </a:pPr>
            <a:endParaRPr lang="en-US" sz="3600" b="1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3600" b="1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3600" b="1" dirty="0" smtClean="0"/>
              <a:t>	</a:t>
            </a:r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3600" b="1" dirty="0" smtClean="0"/>
              <a:t>	</a:t>
            </a:r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3600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2400" dirty="0" smtClean="0"/>
          </a:p>
        </p:txBody>
      </p:sp>
      <p:graphicFrame>
        <p:nvGraphicFramePr>
          <p:cNvPr id="6" name="Diagram 5"/>
          <p:cNvGraphicFramePr/>
          <p:nvPr/>
        </p:nvGraphicFramePr>
        <p:xfrm>
          <a:off x="609600" y="1371600"/>
          <a:ext cx="78486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/>
          <p:cNvGraphicFramePr/>
          <p:nvPr/>
        </p:nvGraphicFramePr>
        <p:xfrm>
          <a:off x="609600" y="4800600"/>
          <a:ext cx="79248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44A9C-EB76-47D3-B472-987D39C5E0C2}" type="slidenum">
              <a:rPr lang="en-US"/>
              <a:pPr/>
              <a:t>5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066800"/>
          </a:xfrm>
        </p:spPr>
        <p:txBody>
          <a:bodyPr/>
          <a:lstStyle/>
          <a:p>
            <a:r>
              <a:rPr lang="en-US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Standard Six</a:t>
            </a: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848600" cy="1981200"/>
          </a:xfrm>
        </p:spPr>
        <p:txBody>
          <a:bodyPr>
            <a:noAutofit/>
          </a:bodyPr>
          <a:lstStyle/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3600" b="1" dirty="0" smtClean="0"/>
              <a:t>Principals must use at least two sources of student growth data</a:t>
            </a:r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endParaRPr lang="en-US" sz="3600" dirty="0" smtClean="0"/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3600" dirty="0" smtClean="0"/>
              <a:t>Current options include</a:t>
            </a:r>
            <a:r>
              <a:rPr lang="en-US" sz="3600" b="1" dirty="0" smtClean="0"/>
              <a:t>:</a:t>
            </a:r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3600" b="1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3600" b="1" dirty="0" smtClean="0"/>
              <a:t>	</a:t>
            </a:r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3600" b="1" dirty="0" smtClean="0"/>
              <a:t>	</a:t>
            </a:r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3600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85800" y="3886200"/>
            <a:ext cx="8153400" cy="156966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ABC growth measures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EVAAS data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CTE assessment system     </a:t>
            </a:r>
          </a:p>
          <a:p>
            <a:endParaRPr lang="en-US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Measurable LEP objectives          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Piloted LEA measures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Measurable IEP goals</a:t>
            </a:r>
            <a:endParaRPr lang="en-US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44A9C-EB76-47D3-B472-987D39C5E0C2}" type="slidenum">
              <a:rPr lang="en-US"/>
              <a:pPr/>
              <a:t>6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066800"/>
          </a:xfrm>
        </p:spPr>
        <p:txBody>
          <a:bodyPr/>
          <a:lstStyle/>
          <a:p>
            <a:r>
              <a:rPr lang="en-US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Sixth Standard for Teachers</a:t>
            </a: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848600" cy="1981200"/>
          </a:xfrm>
        </p:spPr>
        <p:txBody>
          <a:bodyPr>
            <a:noAutofit/>
          </a:bodyPr>
          <a:lstStyle/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3600" dirty="0" smtClean="0"/>
              <a:t>No teacher will be evaluated on the sixth standard until he or she has three years of valid student growth data</a:t>
            </a:r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endParaRPr lang="en-US" sz="3600" b="1" dirty="0" smtClean="0"/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3600" dirty="0" smtClean="0"/>
              <a:t>During the 2011 – 2012 school year, LEAs decide which sources of growth data to use</a:t>
            </a:r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endParaRPr lang="en-US" sz="3600" b="1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3600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44A9C-EB76-47D3-B472-987D39C5E0C2}" type="slidenum">
              <a:rPr lang="en-US"/>
              <a:pPr/>
              <a:t>7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066800"/>
          </a:xfrm>
        </p:spPr>
        <p:txBody>
          <a:bodyPr/>
          <a:lstStyle/>
          <a:p>
            <a:r>
              <a:rPr lang="en-US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Eighth Standard for Leaders</a:t>
            </a: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848600" cy="1981200"/>
          </a:xfrm>
        </p:spPr>
        <p:txBody>
          <a:bodyPr>
            <a:noAutofit/>
          </a:bodyPr>
          <a:lstStyle/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3600" dirty="0" smtClean="0"/>
              <a:t>Student growth will become the eighth standard on the principal evaluation rubric</a:t>
            </a:r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endParaRPr lang="en-US" sz="3600" b="1" dirty="0" smtClean="0"/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3600" dirty="0" smtClean="0"/>
              <a:t>Superintendents must use three years of valid student growth data when evaluating principals</a:t>
            </a:r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endParaRPr lang="en-US" sz="3600" b="1" dirty="0" smtClean="0"/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endParaRPr lang="en-US" sz="3600" b="1" dirty="0" smtClean="0"/>
          </a:p>
          <a:p>
            <a:pPr marL="0" lvl="1" indent="0">
              <a:lnSpc>
                <a:spcPct val="90000"/>
              </a:lnSpc>
              <a:spcBef>
                <a:spcPts val="0"/>
              </a:spcBef>
              <a:buNone/>
            </a:pPr>
            <a:endParaRPr lang="en-US" sz="3600" b="1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3600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Effective Teachers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767CE4-29F6-48A6-AAA6-1102A7BD2EA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914400" y="914400"/>
          <a:ext cx="71628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914400" y="3581400"/>
          <a:ext cx="71628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44A9C-EB76-47D3-B472-987D39C5E0C2}" type="slidenum">
              <a:rPr lang="en-US"/>
              <a:pPr/>
              <a:t>9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066800"/>
          </a:xfrm>
        </p:spPr>
        <p:txBody>
          <a:bodyPr/>
          <a:lstStyle/>
          <a:p>
            <a:r>
              <a:rPr lang="en-US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Teacher Effectiveness Work Group</a:t>
            </a: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848600" cy="1981200"/>
          </a:xfrm>
        </p:spPr>
        <p:txBody>
          <a:bodyPr>
            <a:noAutofit/>
          </a:bodyPr>
          <a:lstStyle/>
          <a:p>
            <a:pPr marL="9144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 smtClean="0"/>
              <a:t>Diverse group of teachers, school administrators, central office staff, NCDPI staff, research scholars, and external partners  </a:t>
            </a:r>
          </a:p>
          <a:p>
            <a:pPr marL="9144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3000" b="1" dirty="0" smtClean="0"/>
          </a:p>
          <a:p>
            <a:pPr marL="9144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 smtClean="0"/>
              <a:t>                           </a:t>
            </a:r>
          </a:p>
          <a:p>
            <a:pPr marL="9144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i="1" u="sng" dirty="0" smtClean="0"/>
              <a:t>Goal</a:t>
            </a:r>
            <a:r>
              <a:rPr lang="en-US" sz="3000" dirty="0" smtClean="0"/>
              <a:t>:  </a:t>
            </a:r>
            <a:r>
              <a:rPr lang="en-US" sz="3000" b="1" i="1" dirty="0" smtClean="0"/>
              <a:t>Develop recommendations for the long-term integration of student growth into the evaluation system for educators</a:t>
            </a:r>
          </a:p>
          <a:p>
            <a:pPr marL="342900" lvl="1" indent="-342900">
              <a:lnSpc>
                <a:spcPct val="90000"/>
              </a:lnSpc>
              <a:spcBef>
                <a:spcPts val="0"/>
              </a:spcBef>
              <a:buNone/>
            </a:pPr>
            <a:endParaRPr lang="en-US" sz="3600" b="1" dirty="0" smtClean="0"/>
          </a:p>
          <a:p>
            <a:pPr marL="342900" lvl="1" indent="-342900">
              <a:lnSpc>
                <a:spcPct val="90000"/>
              </a:lnSpc>
              <a:spcBef>
                <a:spcPts val="3000"/>
              </a:spcBef>
              <a:buNone/>
            </a:pPr>
            <a:endParaRPr lang="en-US" sz="3600" b="1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3600" b="1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3600" b="1" dirty="0" smtClean="0"/>
              <a:t>	</a:t>
            </a:r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3600" b="1" dirty="0" smtClean="0"/>
              <a:t>	</a:t>
            </a:r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3600" dirty="0" smtClean="0"/>
          </a:p>
          <a:p>
            <a:pPr>
              <a:lnSpc>
                <a:spcPct val="90000"/>
              </a:lnSpc>
              <a:spcBef>
                <a:spcPts val="3000"/>
              </a:spcBef>
              <a:buNone/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2480</TotalTime>
  <Words>416</Words>
  <Application>Microsoft Office PowerPoint</Application>
  <PresentationFormat>On-screen Show (4:3)</PresentationFormat>
  <Paragraphs>139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Blank Presentation</vt:lpstr>
      <vt:lpstr>Slide 1</vt:lpstr>
      <vt:lpstr>    Great Teachers and Leaders</vt:lpstr>
      <vt:lpstr>Teacher Evaluation Standards</vt:lpstr>
      <vt:lpstr>Adding Standard Six</vt:lpstr>
      <vt:lpstr>Standard Six</vt:lpstr>
      <vt:lpstr>The Sixth Standard for Teachers</vt:lpstr>
      <vt:lpstr>The Eighth Standard for Leaders</vt:lpstr>
      <vt:lpstr>Effective Teachers</vt:lpstr>
      <vt:lpstr>Teacher Effectiveness Work Group</vt:lpstr>
      <vt:lpstr>Effectiveness of New Teachers</vt:lpstr>
      <vt:lpstr>Effectiveness of New Principals</vt:lpstr>
      <vt:lpstr>Questions?</vt:lpstr>
    </vt:vector>
  </TitlesOfParts>
  <Company>Shauna Queen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Preston</dc:creator>
  <cp:lastModifiedBy>ljohnson</cp:lastModifiedBy>
  <cp:revision>208</cp:revision>
  <dcterms:created xsi:type="dcterms:W3CDTF">2007-08-22T19:30:24Z</dcterms:created>
  <dcterms:modified xsi:type="dcterms:W3CDTF">2011-03-24T13:42:54Z</dcterms:modified>
</cp:coreProperties>
</file>